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heme/themeOverride1.xml" ContentType="application/vnd.openxmlformats-officedocument.themeOverr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85" r:id="rId2"/>
    <p:sldMasterId id="2147483802" r:id="rId3"/>
    <p:sldMasterId id="2147483814" r:id="rId4"/>
    <p:sldMasterId id="2147483942" r:id="rId5"/>
    <p:sldMasterId id="2147483944" r:id="rId6"/>
    <p:sldMasterId id="2147484664" r:id="rId7"/>
    <p:sldMasterId id="2147484676" r:id="rId8"/>
    <p:sldMasterId id="2147484688" r:id="rId9"/>
    <p:sldMasterId id="2147484700" r:id="rId10"/>
    <p:sldMasterId id="2147484712" r:id="rId11"/>
    <p:sldMasterId id="2147484724" r:id="rId12"/>
    <p:sldMasterId id="2147484736" r:id="rId13"/>
    <p:sldMasterId id="2147484748" r:id="rId14"/>
    <p:sldMasterId id="2147484938" r:id="rId15"/>
  </p:sldMasterIdLst>
  <p:notesMasterIdLst>
    <p:notesMasterId r:id="rId81"/>
  </p:notesMasterIdLst>
  <p:sldIdLst>
    <p:sldId id="386" r:id="rId16"/>
    <p:sldId id="343" r:id="rId17"/>
    <p:sldId id="344" r:id="rId18"/>
    <p:sldId id="345" r:id="rId19"/>
    <p:sldId id="387" r:id="rId20"/>
    <p:sldId id="388" r:id="rId21"/>
    <p:sldId id="389" r:id="rId22"/>
    <p:sldId id="390" r:id="rId23"/>
    <p:sldId id="391" r:id="rId24"/>
    <p:sldId id="392" r:id="rId25"/>
    <p:sldId id="393" r:id="rId26"/>
    <p:sldId id="394" r:id="rId27"/>
    <p:sldId id="395" r:id="rId28"/>
    <p:sldId id="396" r:id="rId29"/>
    <p:sldId id="397" r:id="rId30"/>
    <p:sldId id="398" r:id="rId31"/>
    <p:sldId id="399" r:id="rId32"/>
    <p:sldId id="400" r:id="rId33"/>
    <p:sldId id="332" r:id="rId34"/>
    <p:sldId id="401" r:id="rId35"/>
    <p:sldId id="402" r:id="rId36"/>
    <p:sldId id="403" r:id="rId37"/>
    <p:sldId id="404" r:id="rId38"/>
    <p:sldId id="405" r:id="rId39"/>
    <p:sldId id="406" r:id="rId40"/>
    <p:sldId id="407" r:id="rId41"/>
    <p:sldId id="408"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364" r:id="rId56"/>
    <p:sldId id="422" r:id="rId57"/>
    <p:sldId id="423" r:id="rId58"/>
    <p:sldId id="424" r:id="rId59"/>
    <p:sldId id="425" r:id="rId60"/>
    <p:sldId id="426" r:id="rId61"/>
    <p:sldId id="427" r:id="rId62"/>
    <p:sldId id="428" r:id="rId63"/>
    <p:sldId id="429" r:id="rId64"/>
    <p:sldId id="430" r:id="rId65"/>
    <p:sldId id="431" r:id="rId66"/>
    <p:sldId id="432" r:id="rId67"/>
    <p:sldId id="433" r:id="rId68"/>
    <p:sldId id="373" r:id="rId69"/>
    <p:sldId id="374" r:id="rId70"/>
    <p:sldId id="355" r:id="rId71"/>
    <p:sldId id="435" r:id="rId72"/>
    <p:sldId id="353" r:id="rId73"/>
    <p:sldId id="359" r:id="rId74"/>
    <p:sldId id="358" r:id="rId75"/>
    <p:sldId id="339" r:id="rId76"/>
    <p:sldId id="371" r:id="rId77"/>
    <p:sldId id="434" r:id="rId78"/>
    <p:sldId id="357" r:id="rId79"/>
    <p:sldId id="436" r:id="rId8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00"/>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71533" autoAdjust="0"/>
  </p:normalViewPr>
  <p:slideViewPr>
    <p:cSldViewPr>
      <p:cViewPr varScale="1">
        <p:scale>
          <a:sx n="69" d="100"/>
          <a:sy n="69" d="100"/>
        </p:scale>
        <p:origin x="-424" y="-104"/>
      </p:cViewPr>
      <p:guideLst>
        <p:guide orient="horz" pos="2160"/>
        <p:guide pos="2880"/>
      </p:guideLst>
    </p:cSldViewPr>
  </p:slideViewPr>
  <p:outlineViewPr>
    <p:cViewPr>
      <p:scale>
        <a:sx n="33" d="100"/>
        <a:sy n="33" d="100"/>
      </p:scale>
      <p:origin x="0" y="7712"/>
    </p:cViewPr>
  </p:outlineViewPr>
  <p:notesTextViewPr>
    <p:cViewPr>
      <p:scale>
        <a:sx n="100" d="100"/>
        <a:sy n="100" d="100"/>
      </p:scale>
      <p:origin x="0" y="0"/>
    </p:cViewPr>
  </p:notesTextViewPr>
  <p:sorterViewPr>
    <p:cViewPr>
      <p:scale>
        <a:sx n="100" d="100"/>
        <a:sy n="100" d="100"/>
      </p:scale>
      <p:origin x="0" y="26216"/>
    </p:cViewPr>
  </p:sorter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 Target="slides/slide1.xml"/><Relationship Id="rId17" Type="http://schemas.openxmlformats.org/officeDocument/2006/relationships/slide" Target="slides/slide2.xml"/><Relationship Id="rId18" Type="http://schemas.openxmlformats.org/officeDocument/2006/relationships/slide" Target="slides/slide3.xml"/><Relationship Id="rId19" Type="http://schemas.openxmlformats.org/officeDocument/2006/relationships/slide" Target="slides/slide4.xml"/><Relationship Id="rId30" Type="http://schemas.openxmlformats.org/officeDocument/2006/relationships/slide" Target="slides/slide15.xml"/><Relationship Id="rId31" Type="http://schemas.openxmlformats.org/officeDocument/2006/relationships/slide" Target="slides/slide16.xml"/><Relationship Id="rId32" Type="http://schemas.openxmlformats.org/officeDocument/2006/relationships/slide" Target="slides/slide17.xml"/><Relationship Id="rId33" Type="http://schemas.openxmlformats.org/officeDocument/2006/relationships/slide" Target="slides/slide18.xml"/><Relationship Id="rId34" Type="http://schemas.openxmlformats.org/officeDocument/2006/relationships/slide" Target="slides/slide19.xml"/><Relationship Id="rId35" Type="http://schemas.openxmlformats.org/officeDocument/2006/relationships/slide" Target="slides/slide20.xml"/><Relationship Id="rId36" Type="http://schemas.openxmlformats.org/officeDocument/2006/relationships/slide" Target="slides/slide21.xml"/><Relationship Id="rId37" Type="http://schemas.openxmlformats.org/officeDocument/2006/relationships/slide" Target="slides/slide22.xml"/><Relationship Id="rId38" Type="http://schemas.openxmlformats.org/officeDocument/2006/relationships/slide" Target="slides/slide23.xml"/><Relationship Id="rId39" Type="http://schemas.openxmlformats.org/officeDocument/2006/relationships/slide" Target="slides/slide24.xml"/><Relationship Id="rId50" Type="http://schemas.openxmlformats.org/officeDocument/2006/relationships/slide" Target="slides/slide35.xml"/><Relationship Id="rId51" Type="http://schemas.openxmlformats.org/officeDocument/2006/relationships/slide" Target="slides/slide36.xml"/><Relationship Id="rId52" Type="http://schemas.openxmlformats.org/officeDocument/2006/relationships/slide" Target="slides/slide37.xml"/><Relationship Id="rId53" Type="http://schemas.openxmlformats.org/officeDocument/2006/relationships/slide" Target="slides/slide38.xml"/><Relationship Id="rId54" Type="http://schemas.openxmlformats.org/officeDocument/2006/relationships/slide" Target="slides/slide39.xml"/><Relationship Id="rId55" Type="http://schemas.openxmlformats.org/officeDocument/2006/relationships/slide" Target="slides/slide40.xml"/><Relationship Id="rId56" Type="http://schemas.openxmlformats.org/officeDocument/2006/relationships/slide" Target="slides/slide41.xml"/><Relationship Id="rId57" Type="http://schemas.openxmlformats.org/officeDocument/2006/relationships/slide" Target="slides/slide42.xml"/><Relationship Id="rId58" Type="http://schemas.openxmlformats.org/officeDocument/2006/relationships/slide" Target="slides/slide43.xml"/><Relationship Id="rId59" Type="http://schemas.openxmlformats.org/officeDocument/2006/relationships/slide" Target="slides/slide44.xml"/><Relationship Id="rId70" Type="http://schemas.openxmlformats.org/officeDocument/2006/relationships/slide" Target="slides/slide55.xml"/><Relationship Id="rId71" Type="http://schemas.openxmlformats.org/officeDocument/2006/relationships/slide" Target="slides/slide56.xml"/><Relationship Id="rId72" Type="http://schemas.openxmlformats.org/officeDocument/2006/relationships/slide" Target="slides/slide57.xml"/><Relationship Id="rId73" Type="http://schemas.openxmlformats.org/officeDocument/2006/relationships/slide" Target="slides/slide58.xml"/><Relationship Id="rId74" Type="http://schemas.openxmlformats.org/officeDocument/2006/relationships/slide" Target="slides/slide59.xml"/><Relationship Id="rId75" Type="http://schemas.openxmlformats.org/officeDocument/2006/relationships/slide" Target="slides/slide60.xml"/><Relationship Id="rId76" Type="http://schemas.openxmlformats.org/officeDocument/2006/relationships/slide" Target="slides/slide61.xml"/><Relationship Id="rId77" Type="http://schemas.openxmlformats.org/officeDocument/2006/relationships/slide" Target="slides/slide62.xml"/><Relationship Id="rId78" Type="http://schemas.openxmlformats.org/officeDocument/2006/relationships/slide" Target="slides/slide63.xml"/><Relationship Id="rId79" Type="http://schemas.openxmlformats.org/officeDocument/2006/relationships/slide" Target="slides/slide64.xml"/><Relationship Id="rId20" Type="http://schemas.openxmlformats.org/officeDocument/2006/relationships/slide" Target="slides/slide5.xml"/><Relationship Id="rId21" Type="http://schemas.openxmlformats.org/officeDocument/2006/relationships/slide" Target="slides/slide6.xml"/><Relationship Id="rId22" Type="http://schemas.openxmlformats.org/officeDocument/2006/relationships/slide" Target="slides/slide7.xml"/><Relationship Id="rId23" Type="http://schemas.openxmlformats.org/officeDocument/2006/relationships/slide" Target="slides/slide8.xml"/><Relationship Id="rId24" Type="http://schemas.openxmlformats.org/officeDocument/2006/relationships/slide" Target="slides/slide9.xml"/><Relationship Id="rId25" Type="http://schemas.openxmlformats.org/officeDocument/2006/relationships/slide" Target="slides/slide10.xml"/><Relationship Id="rId26" Type="http://schemas.openxmlformats.org/officeDocument/2006/relationships/slide" Target="slides/slide11.xml"/><Relationship Id="rId27" Type="http://schemas.openxmlformats.org/officeDocument/2006/relationships/slide" Target="slides/slide12.xml"/><Relationship Id="rId28" Type="http://schemas.openxmlformats.org/officeDocument/2006/relationships/slide" Target="slides/slide13.xml"/><Relationship Id="rId29" Type="http://schemas.openxmlformats.org/officeDocument/2006/relationships/slide" Target="slides/slide14.xml"/><Relationship Id="rId40" Type="http://schemas.openxmlformats.org/officeDocument/2006/relationships/slide" Target="slides/slide25.xml"/><Relationship Id="rId41" Type="http://schemas.openxmlformats.org/officeDocument/2006/relationships/slide" Target="slides/slide26.xml"/><Relationship Id="rId42" Type="http://schemas.openxmlformats.org/officeDocument/2006/relationships/slide" Target="slides/slide27.xml"/><Relationship Id="rId43" Type="http://schemas.openxmlformats.org/officeDocument/2006/relationships/slide" Target="slides/slide28.xml"/><Relationship Id="rId44" Type="http://schemas.openxmlformats.org/officeDocument/2006/relationships/slide" Target="slides/slide29.xml"/><Relationship Id="rId45" Type="http://schemas.openxmlformats.org/officeDocument/2006/relationships/slide" Target="slides/slide30.xml"/><Relationship Id="rId46" Type="http://schemas.openxmlformats.org/officeDocument/2006/relationships/slide" Target="slides/slide31.xml"/><Relationship Id="rId47" Type="http://schemas.openxmlformats.org/officeDocument/2006/relationships/slide" Target="slides/slide32.xml"/><Relationship Id="rId48" Type="http://schemas.openxmlformats.org/officeDocument/2006/relationships/slide" Target="slides/slide33.xml"/><Relationship Id="rId49" Type="http://schemas.openxmlformats.org/officeDocument/2006/relationships/slide" Target="slides/slide34.xml"/><Relationship Id="rId60" Type="http://schemas.openxmlformats.org/officeDocument/2006/relationships/slide" Target="slides/slide45.xml"/><Relationship Id="rId61" Type="http://schemas.openxmlformats.org/officeDocument/2006/relationships/slide" Target="slides/slide46.xml"/><Relationship Id="rId62" Type="http://schemas.openxmlformats.org/officeDocument/2006/relationships/slide" Target="slides/slide47.xml"/><Relationship Id="rId63" Type="http://schemas.openxmlformats.org/officeDocument/2006/relationships/slide" Target="slides/slide48.xml"/><Relationship Id="rId64" Type="http://schemas.openxmlformats.org/officeDocument/2006/relationships/slide" Target="slides/slide49.xml"/><Relationship Id="rId65" Type="http://schemas.openxmlformats.org/officeDocument/2006/relationships/slide" Target="slides/slide50.xml"/><Relationship Id="rId66" Type="http://schemas.openxmlformats.org/officeDocument/2006/relationships/slide" Target="slides/slide51.xml"/><Relationship Id="rId67" Type="http://schemas.openxmlformats.org/officeDocument/2006/relationships/slide" Target="slides/slide52.xml"/><Relationship Id="rId68" Type="http://schemas.openxmlformats.org/officeDocument/2006/relationships/slide" Target="slides/slide53.xml"/><Relationship Id="rId69" Type="http://schemas.openxmlformats.org/officeDocument/2006/relationships/slide" Target="slides/slide54.xml"/><Relationship Id="rId80" Type="http://schemas.openxmlformats.org/officeDocument/2006/relationships/slide" Target="slides/slide65.xml"/><Relationship Id="rId81" Type="http://schemas.openxmlformats.org/officeDocument/2006/relationships/notesMaster" Target="notesMasters/notesMaster1.xml"/><Relationship Id="rId82" Type="http://schemas.openxmlformats.org/officeDocument/2006/relationships/printerSettings" Target="printerSettings/printerSettings1.bin"/><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03" name="Rectangle 3"/>
          <p:cNvSpPr>
            <a:spLocks noGrp="1" noChangeArrowheads="1"/>
          </p:cNvSpPr>
          <p:nvPr>
            <p:ph type="dt" idx="1"/>
          </p:nvPr>
        </p:nvSpPr>
        <p:spPr bwMode="auto">
          <a:xfrm>
            <a:off x="3886200" y="0"/>
            <a:ext cx="29718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200">
                <a:ea typeface="ＭＳ Ｐゴシック" charset="0"/>
                <a:cs typeface="+mn-cs"/>
              </a:defRPr>
            </a:lvl1pPr>
          </a:lstStyle>
          <a:p>
            <a:pPr>
              <a:defRPr/>
            </a:pPr>
            <a:endParaRPr lang="en-US"/>
          </a:p>
        </p:txBody>
      </p:sp>
      <p:sp>
        <p:nvSpPr>
          <p:cNvPr id="16282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3605" name="Rectangle 5"/>
          <p:cNvSpPr>
            <a:spLocks noGrp="1" noChangeArrowheads="1"/>
          </p:cNvSpPr>
          <p:nvPr>
            <p:ph type="body" sz="quarter" idx="3"/>
          </p:nvPr>
        </p:nvSpPr>
        <p:spPr bwMode="auto">
          <a:xfrm>
            <a:off x="914400" y="4343400"/>
            <a:ext cx="5029200" cy="4114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06" name="Rectangle 6"/>
          <p:cNvSpPr>
            <a:spLocks noGrp="1" noChangeArrowheads="1"/>
          </p:cNvSpPr>
          <p:nvPr>
            <p:ph type="ftr" sz="quarter" idx="4"/>
          </p:nvPr>
        </p:nvSpPr>
        <p:spPr bwMode="auto">
          <a:xfrm>
            <a:off x="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a typeface="ＭＳ Ｐゴシック" charset="0"/>
                <a:cs typeface="+mn-cs"/>
              </a:defRPr>
            </a:lvl1pPr>
          </a:lstStyle>
          <a:p>
            <a:pPr>
              <a:defRPr/>
            </a:pPr>
            <a:endParaRPr lang="en-US"/>
          </a:p>
        </p:txBody>
      </p:sp>
      <p:sp>
        <p:nvSpPr>
          <p:cNvPr id="153607" name="Rectangle 7"/>
          <p:cNvSpPr>
            <a:spLocks noGrp="1" noChangeArrowheads="1"/>
          </p:cNvSpPr>
          <p:nvPr>
            <p:ph type="sldNum" sz="quarter" idx="5"/>
          </p:nvPr>
        </p:nvSpPr>
        <p:spPr bwMode="auto">
          <a:xfrm>
            <a:off x="3886200" y="8686800"/>
            <a:ext cx="29718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lvl1pPr>
          </a:lstStyle>
          <a:p>
            <a:pPr>
              <a:defRPr/>
            </a:pPr>
            <a:fld id="{64B8FE51-80E4-CF45-8DB7-ED320CDAAEA3}" type="slidenum">
              <a:rPr lang="en-US"/>
              <a:pPr>
                <a:defRPr/>
              </a:pPr>
              <a:t>‹#›</a:t>
            </a:fld>
            <a:endParaRPr lang="en-US"/>
          </a:p>
        </p:txBody>
      </p:sp>
    </p:spTree>
    <p:extLst>
      <p:ext uri="{BB962C8B-B14F-4D97-AF65-F5344CB8AC3E}">
        <p14:creationId xmlns:p14="http://schemas.microsoft.com/office/powerpoint/2010/main" val="7176403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A93197-9948-4346-B38C-EEFED74E97B9}" type="slidenum">
              <a:rPr lang="en-US" sz="1200"/>
              <a:pPr eaLnBrk="1" hangingPunct="1"/>
              <a:t>1</a:t>
            </a:fld>
            <a:endParaRPr lang="en-US" sz="1200"/>
          </a:p>
        </p:txBody>
      </p:sp>
      <p:sp>
        <p:nvSpPr>
          <p:cNvPr id="164866"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dirty="0"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7F2C9E-E13F-FB4B-8492-2431F1B71438}" type="slidenum">
              <a:rPr lang="en-US" sz="1200">
                <a:solidFill>
                  <a:srgbClr val="000000"/>
                </a:solidFill>
              </a:rPr>
              <a:pPr eaLnBrk="1" hangingPunct="1"/>
              <a:t>10</a:t>
            </a:fld>
            <a:endParaRPr lang="en-US" sz="1200">
              <a:solidFill>
                <a:srgbClr val="000000"/>
              </a:solidFill>
            </a:endParaRPr>
          </a:p>
        </p:txBody>
      </p:sp>
      <p:sp>
        <p:nvSpPr>
          <p:cNvPr id="179202"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 trial by Caiaphas was also illegal. </a:t>
            </a:r>
            <a:endParaRPr lang="en-US" dirty="0"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2267618-9AFA-EA4A-AF90-17CA0C371A07}" type="slidenum">
              <a:rPr lang="en-US" sz="1200">
                <a:solidFill>
                  <a:srgbClr val="000000"/>
                </a:solidFill>
              </a:rPr>
              <a:pPr eaLnBrk="1" hangingPunct="1"/>
              <a:t>11</a:t>
            </a:fld>
            <a:endParaRPr lang="en-US" sz="1200">
              <a:solidFill>
                <a:srgbClr val="000000"/>
              </a:solidFill>
            </a:endParaRPr>
          </a:p>
        </p:txBody>
      </p:sp>
      <p:sp>
        <p:nvSpPr>
          <p:cNvPr id="181250"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Then the trials by Romans were illegal.</a:t>
            </a:r>
            <a:endParaRPr lang="en-US" dirty="0"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ED13A74-DE54-EF48-A5FC-03ADEFC7831E}" type="slidenum">
              <a:rPr lang="en-US" sz="1200">
                <a:solidFill>
                  <a:srgbClr val="000000"/>
                </a:solidFill>
              </a:rPr>
              <a:pPr eaLnBrk="1" hangingPunct="1"/>
              <a:t>12</a:t>
            </a:fld>
            <a:endParaRPr lang="en-US" sz="1200">
              <a:solidFill>
                <a:srgbClr val="000000"/>
              </a:solidFill>
            </a:endParaRPr>
          </a:p>
        </p:txBody>
      </p:sp>
      <p:sp>
        <p:nvSpPr>
          <p:cNvPr id="183298"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Then the trials by Romans were illegal.</a:t>
            </a:r>
            <a:r>
              <a:rPr lang="en-US" sz="1200" kern="1200" baseline="0" dirty="0" smtClean="0">
                <a:solidFill>
                  <a:schemeClr val="tx1"/>
                </a:solidFill>
                <a:effectLst/>
                <a:latin typeface="Arial" charset="0"/>
                <a:ea typeface="ＭＳ Ｐゴシック" charset="0"/>
                <a:cs typeface="ＭＳ Ｐゴシック" charset="0"/>
              </a:rPr>
              <a:t> They also charged Jesus treason but never proved their claim.</a:t>
            </a:r>
            <a:endParaRPr lang="en-US" dirty="0" smtClean="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2CB05B-2D6B-D044-8420-DA5F612467C8}" type="slidenum">
              <a:rPr lang="en-US" sz="1200">
                <a:solidFill>
                  <a:srgbClr val="000000"/>
                </a:solidFill>
              </a:rPr>
              <a:pPr eaLnBrk="1" hangingPunct="1"/>
              <a:t>13</a:t>
            </a:fld>
            <a:endParaRPr lang="en-US" sz="1200">
              <a:solidFill>
                <a:srgbClr val="000000"/>
              </a:solidFill>
            </a:endParaRPr>
          </a:p>
        </p:txBody>
      </p:sp>
      <p:sp>
        <p:nvSpPr>
          <p:cNvPr id="185346"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Today in John 19:16b-42 we finish the passion account where it shows how Christ </a:t>
            </a:r>
            <a:r>
              <a:rPr lang="en-US" sz="1200" i="1" kern="1200" dirty="0" smtClean="0">
                <a:solidFill>
                  <a:schemeClr val="tx1"/>
                </a:solidFill>
                <a:effectLst/>
                <a:latin typeface="Arial" charset="0"/>
                <a:ea typeface="ＭＳ Ｐゴシック" charset="0"/>
                <a:cs typeface="ＭＳ Ｐゴシック" charset="0"/>
              </a:rPr>
              <a:t>voluntarily</a:t>
            </a:r>
            <a:r>
              <a:rPr lang="en-US" sz="1200" kern="1200" dirty="0" smtClean="0">
                <a:solidFill>
                  <a:schemeClr val="tx1"/>
                </a:solidFill>
                <a:effectLst/>
                <a:latin typeface="Arial" charset="0"/>
                <a:ea typeface="ＭＳ Ｐゴシック" charset="0"/>
                <a:cs typeface="ＭＳ Ｐゴシック" charset="0"/>
              </a:rPr>
              <a:t> gave his life </a:t>
            </a:r>
            <a:r>
              <a:rPr lang="en-US" sz="1200" i="1" kern="1200" dirty="0" smtClean="0">
                <a:solidFill>
                  <a:schemeClr val="tx1"/>
                </a:solidFill>
                <a:effectLst/>
                <a:latin typeface="Arial" charset="0"/>
                <a:ea typeface="ＭＳ Ｐゴシック" charset="0"/>
                <a:cs typeface="ＭＳ Ｐゴシック" charset="0"/>
              </a:rPr>
              <a:t>for us.</a:t>
            </a:r>
            <a:r>
              <a:rPr lang="en-SG" dirty="0" smtClean="0">
                <a:effectLst/>
              </a:rPr>
              <a:t> </a:t>
            </a:r>
            <a:endParaRPr lang="en-US" dirty="0" smtClean="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Today we’ll see true love in two movements—Christ’s death and burial—that they support the concept of his atonement.</a:t>
            </a:r>
            <a:r>
              <a:rPr lang="en-SG" dirty="0" smtClean="0">
                <a:effectLst/>
              </a:rPr>
              <a:t> </a:t>
            </a:r>
          </a:p>
          <a:p>
            <a:r>
              <a:rPr lang="en-US" sz="1200" kern="1200" dirty="0" smtClean="0">
                <a:solidFill>
                  <a:schemeClr val="tx1"/>
                </a:solidFill>
                <a:effectLst/>
                <a:latin typeface="Arial" charset="0"/>
                <a:ea typeface="ＭＳ Ｐゴシック" charset="0"/>
                <a:cs typeface="ＭＳ Ｐゴシック" charset="0"/>
              </a:rPr>
              <a:t>The first evidence that Jesus genuinely took our sin upon him was that…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14</a:t>
            </a:fld>
            <a:endParaRPr lang="en-US"/>
          </a:p>
        </p:txBody>
      </p:sp>
    </p:spTree>
    <p:extLst>
      <p:ext uri="{BB962C8B-B14F-4D97-AF65-F5344CB8AC3E}">
        <p14:creationId xmlns:p14="http://schemas.microsoft.com/office/powerpoint/2010/main" val="220515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850EF-ACA3-E849-8307-E7C93FD3CF8F}" type="slidenum">
              <a:rPr lang="en-US" sz="1200">
                <a:solidFill>
                  <a:srgbClr val="000000"/>
                </a:solidFill>
              </a:rPr>
              <a:pPr eaLnBrk="1" hangingPunct="1"/>
              <a:t>15</a:t>
            </a:fld>
            <a:endParaRPr 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paid for our sin by dying to fulfill prophecy and with utmost care for others</a:t>
            </a:r>
            <a:r>
              <a:rPr lang="en-SG" sz="1200" kern="1200" dirty="0" smtClean="0">
                <a:solidFill>
                  <a:schemeClr val="tx1"/>
                </a:solidFill>
                <a:effectLst/>
                <a:latin typeface="Arial" charset="0"/>
                <a:ea typeface="ＭＳ Ｐゴシック" charset="0"/>
                <a:cs typeface="ＭＳ Ｐゴシック" charset="0"/>
              </a:rPr>
              <a:t>.</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smtClean="0">
                <a:cs typeface="+mn-cs"/>
              </a:rPr>
              <a:t>• Jesus showed selflessness by carrying his own cross (19:16b-17).</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SG" dirty="0" smtClean="0">
                <a:cs typeface="+mn-cs"/>
              </a:rPr>
              <a:t>The typical criminal had to do this—even those crucified on either side of Christ. </a:t>
            </a:r>
            <a:endParaRPr lang="en-US" dirty="0" smtClean="0">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FB4330-CE6D-F942-A9DD-C03FEE79AAF7}" type="slidenum">
              <a:rPr lang="en-US" sz="1200">
                <a:solidFill>
                  <a:srgbClr val="000000"/>
                </a:solidFill>
              </a:rPr>
              <a:pPr eaLnBrk="1" hangingPunct="1"/>
              <a:t>16</a:t>
            </a:fld>
            <a:endParaRPr 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But Jesus didn’t have to carry his own cross.  Matt. 26:53 says had the power to get out of arrest when he could have called 72,000 angels!  That’s 12 legions of angels to defend Him. A Roman legion numbered about 6,000 soldiers.</a:t>
            </a:r>
          </a:p>
          <a:p>
            <a:pPr eaLnBrk="1" hangingPunct="1">
              <a:defRPr/>
            </a:pPr>
            <a:endParaRPr lang="en-US" dirty="0" smtClean="0">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0DFE76-BD0C-084F-A165-025CE76728C5}" type="slidenum">
              <a:rPr lang="en-US" sz="1200">
                <a:solidFill>
                  <a:srgbClr val="000000"/>
                </a:solidFill>
              </a:rPr>
              <a:pPr eaLnBrk="1" hangingPunct="1"/>
              <a:t>17</a:t>
            </a:fld>
            <a:endParaRPr lang="en-US" sz="1200">
              <a:solidFill>
                <a:srgbClr val="000000"/>
              </a:solidFill>
            </a:endParaRPr>
          </a:p>
        </p:txBody>
      </p:sp>
      <p:sp>
        <p:nvSpPr>
          <p:cNvPr id="19251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died selflessly in </a:t>
            </a:r>
            <a:r>
              <a:rPr lang="en-US" sz="1200" u="sng" kern="1200" dirty="0" smtClean="0">
                <a:solidFill>
                  <a:schemeClr val="tx1"/>
                </a:solidFill>
                <a:effectLst/>
                <a:latin typeface="Arial" charset="0"/>
                <a:ea typeface="ＭＳ Ｐゴシック" charset="0"/>
                <a:cs typeface="ＭＳ Ｐゴシック" charset="0"/>
              </a:rPr>
              <a:t>public crucifixion</a:t>
            </a:r>
            <a:r>
              <a:rPr lang="en-US" sz="1200" kern="1200" dirty="0" smtClean="0">
                <a:solidFill>
                  <a:schemeClr val="tx1"/>
                </a:solidFill>
                <a:effectLst/>
                <a:latin typeface="Arial" charset="0"/>
                <a:ea typeface="ＭＳ Ｐゴシック" charset="0"/>
                <a:cs typeface="ＭＳ Ｐゴシック" charset="0"/>
              </a:rPr>
              <a:t> amidst contempt by the Jews (19:</a:t>
            </a:r>
            <a:r>
              <a:rPr lang="en-US" sz="1200" u="sng" kern="1200" dirty="0" smtClean="0">
                <a:solidFill>
                  <a:schemeClr val="tx1"/>
                </a:solidFill>
                <a:effectLst/>
                <a:latin typeface="Arial" charset="0"/>
                <a:ea typeface="ＭＳ Ｐゴシック" charset="0"/>
                <a:cs typeface="ＭＳ Ｐゴシック" charset="0"/>
              </a:rPr>
              <a:t>18-22</a:t>
            </a:r>
            <a:r>
              <a:rPr lang="en-US" sz="1200" kern="1200" dirty="0" smtClean="0">
                <a:solidFill>
                  <a:schemeClr val="tx1"/>
                </a:solidFill>
                <a:effectLst/>
                <a:latin typeface="Arial" charset="0"/>
                <a:ea typeface="ＭＳ Ｐゴシック" charset="0"/>
                <a:cs typeface="ＭＳ Ｐゴシック" charset="0"/>
              </a:rPr>
              <a:t>).</a:t>
            </a:r>
            <a:r>
              <a:rPr lang="en-SG" dirty="0" smtClean="0">
                <a:effectLst/>
              </a:rPr>
              <a:t> </a:t>
            </a:r>
            <a:endParaRPr lang="en-US" dirty="0" smtClean="0">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644D52-1777-EE48-A94B-D86F609436C6}" type="slidenum">
              <a:rPr lang="en-US" sz="1200">
                <a:solidFill>
                  <a:srgbClr val="000000"/>
                </a:solidFill>
              </a:rPr>
              <a:pPr eaLnBrk="1" hangingPunct="1"/>
              <a:t>18</a:t>
            </a:fld>
            <a:endParaRPr lang="en-US" sz="1200">
              <a:solidFill>
                <a:srgbClr val="000000"/>
              </a:solidFill>
            </a:endParaRPr>
          </a:p>
        </p:txBody>
      </p:sp>
      <p:sp>
        <p:nvSpPr>
          <p:cNvPr id="19456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We can’t really imagine the shame of crucifixion today as we execute criminals clothed.  But, despite what the movies show, Jesus was totally naked—no loin cloth</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54F00A-4B2E-1D47-93E1-B3BB9BC2855F}" type="slidenum">
              <a:rPr lang="en-US" sz="1200">
                <a:solidFill>
                  <a:srgbClr val="000000"/>
                </a:solidFill>
              </a:rPr>
              <a:pPr eaLnBrk="1" hangingPunct="1"/>
              <a:t>19</a:t>
            </a:fld>
            <a:endParaRPr lang="en-US" sz="1200">
              <a:solidFill>
                <a:srgbClr val="000000"/>
              </a:solidFill>
            </a:endParaRPr>
          </a:p>
        </p:txBody>
      </p:sp>
      <p:sp>
        <p:nvSpPr>
          <p:cNvPr id="196610"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crucifixion was definitely public—on a main road either at the Garden Tomb or Church of the Holy Sepulcher</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Arial" charset="0"/>
              <a:ea typeface="ＭＳ Ｐゴシック" charset="0"/>
              <a:cs typeface="ＭＳ Ｐゴシック" charset="0"/>
            </a:endParaRPr>
          </a:p>
          <a:p>
            <a:r>
              <a:rPr lang="en-US" sz="1200" kern="1200" dirty="0" smtClean="0">
                <a:solidFill>
                  <a:schemeClr val="tx1"/>
                </a:solidFill>
                <a:effectLst/>
                <a:latin typeface="Arial" charset="0"/>
                <a:ea typeface="ＭＳ Ｐゴシック" charset="0"/>
                <a:cs typeface="ＭＳ Ｐゴシック" charset="0"/>
              </a:rPr>
              <a:t>What does love look like?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2</a:t>
            </a:fld>
            <a:endParaRPr lang="en-US"/>
          </a:p>
        </p:txBody>
      </p:sp>
    </p:spTree>
    <p:extLst>
      <p:ext uri="{BB962C8B-B14F-4D97-AF65-F5344CB8AC3E}">
        <p14:creationId xmlns:p14="http://schemas.microsoft.com/office/powerpoint/2010/main" val="3930462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77602A6-F543-0B44-A82E-85D82495D397}" type="slidenum">
              <a:rPr lang="en-US" sz="1200">
                <a:solidFill>
                  <a:srgbClr val="000000"/>
                </a:solidFill>
              </a:rPr>
              <a:pPr eaLnBrk="1" hangingPunct="1"/>
              <a:t>20</a:t>
            </a:fld>
            <a:endParaRPr lang="en-US" sz="1200">
              <a:solidFill>
                <a:srgbClr val="000000"/>
              </a:solidFill>
            </a:endParaRPr>
          </a:p>
        </p:txBody>
      </p:sp>
      <p:sp>
        <p:nvSpPr>
          <p:cNvPr id="19865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To intensify the shame, a sign above Jesus was in three languages so the many who passed by on this key road just outside the city could read it.  Passover was the biggest holiday of the year with about 90,000 people in Jerusalem. </a:t>
            </a:r>
            <a:endParaRPr lang="en-US" dirty="0" smtClean="0">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937C54-2B60-CC4B-B9FE-0E078F67BF76}" type="slidenum">
              <a:rPr lang="en-US" sz="1200">
                <a:solidFill>
                  <a:srgbClr val="000000"/>
                </a:solidFill>
              </a:rPr>
              <a:pPr eaLnBrk="1" hangingPunct="1"/>
              <a:t>21</a:t>
            </a:fld>
            <a:endParaRPr lang="en-US" sz="1200">
              <a:solidFill>
                <a:srgbClr val="000000"/>
              </a:solidFill>
            </a:endParaRPr>
          </a:p>
        </p:txBody>
      </p:sp>
      <p:sp>
        <p:nvSpPr>
          <p:cNvPr id="20070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Interestingly, the northern site for the crucifixion of Christ is the outcropping that looks like a skull at Gordon’s Calvary</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0168DD-6DBB-8843-8DB4-82E4B0AA45D3}" type="slidenum">
              <a:rPr lang="en-US" sz="1200">
                <a:solidFill>
                  <a:srgbClr val="000000"/>
                </a:solidFill>
              </a:rPr>
              <a:pPr eaLnBrk="1" hangingPunct="1"/>
              <a:t>22</a:t>
            </a:fld>
            <a:endParaRPr lang="en-US" sz="1200">
              <a:solidFill>
                <a:srgbClr val="000000"/>
              </a:solidFill>
            </a:endParaRPr>
          </a:p>
        </p:txBody>
      </p:sp>
      <p:sp>
        <p:nvSpPr>
          <p:cNvPr id="20275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—which is still next to a popular place—a bus station!</a:t>
            </a:r>
            <a:r>
              <a:rPr lang="en-SG" dirty="0" smtClean="0">
                <a:effectLst/>
              </a:rPr>
              <a:t> </a:t>
            </a:r>
            <a:endParaRPr lang="en-US" dirty="0" smtClean="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C80AE7-248E-2641-AEBA-BAA1E3789A54}" type="slidenum">
              <a:rPr lang="en-US" sz="1200">
                <a:solidFill>
                  <a:srgbClr val="000000"/>
                </a:solidFill>
              </a:rPr>
              <a:pPr eaLnBrk="1" hangingPunct="1"/>
              <a:t>23</a:t>
            </a:fld>
            <a:endParaRPr lang="en-US" sz="1200">
              <a:solidFill>
                <a:srgbClr val="000000"/>
              </a:solidFill>
            </a:endParaRPr>
          </a:p>
        </p:txBody>
      </p:sp>
      <p:sp>
        <p:nvSpPr>
          <p:cNvPr id="20480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marL="0" marR="0" lvl="1" indent="0" algn="l" defTabSz="914400" rtl="0" eaLnBrk="1" fontAlgn="base" latinLnBrk="0" hangingPunct="1">
              <a:lnSpc>
                <a:spcPct val="100000"/>
              </a:lnSpc>
              <a:spcBef>
                <a:spcPct val="30000"/>
              </a:spcBef>
              <a:spcAft>
                <a:spcPct val="0"/>
              </a:spcAft>
              <a:buClrTx/>
              <a:buSzTx/>
              <a:buFontTx/>
              <a:buNone/>
              <a:tabLst/>
              <a:defRPr/>
            </a:pPr>
            <a:endParaRPr lang="en-US" dirty="0" smtClean="0">
              <a:cs typeface="+mn-cs"/>
            </a:endParaRP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Jesus fulfilled Scripture by allowing His clothes to be divided and bargained for (19:23-24).</a:t>
            </a:r>
          </a:p>
          <a:p>
            <a:pPr marL="0" marR="0" lvl="1" indent="0" algn="l" defTabSz="914400" rtl="0" eaLnBrk="1" fontAlgn="base" latinLnBrk="0" hangingPunct="1">
              <a:lnSpc>
                <a:spcPct val="100000"/>
              </a:lnSpc>
              <a:spcBef>
                <a:spcPct val="30000"/>
              </a:spcBef>
              <a:spcAft>
                <a:spcPct val="0"/>
              </a:spcAft>
              <a:buClrTx/>
              <a:buSzTx/>
              <a:buFontTx/>
              <a:buNone/>
              <a:tabLst/>
              <a:defRPr/>
            </a:pPr>
            <a:r>
              <a:rPr lang="en-US" dirty="0" smtClean="0">
                <a:cs typeface="+mn-cs"/>
              </a:rPr>
              <a:t>One might think that Jesus would, at the least, have his mother take his clothes—but no, he was not spared the indignity of even having his clothes taken from him.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F6C46D-F701-5143-8B58-972313BD0A78}" type="slidenum">
              <a:rPr lang="en-US" sz="1200">
                <a:solidFill>
                  <a:srgbClr val="000000"/>
                </a:solidFill>
              </a:rPr>
              <a:pPr eaLnBrk="1" hangingPunct="1"/>
              <a:t>24</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Wiersbe notes, “At most Roman executions, a centurion would be assigned with four soldiers to assist him… It was the privilege of the soldiers to share whatever personal belongings the victims had; so they divided up all that Jesus owned—His personal clothing. He would have had a turban, a pair of sandals, an undergarment (the seamless robe), an outer garment, and a girdle. The four men each took a piece of clothing, and then they gambled for the seamless robe.”</a:t>
            </a:r>
            <a:r>
              <a:rPr lang="en-SG" dirty="0" smtClean="0">
                <a:effectLst/>
              </a:rPr>
              <a:t> </a:t>
            </a:r>
          </a:p>
          <a:p>
            <a:pPr eaLnBrk="1" hangingPunct="1">
              <a:defRPr/>
            </a:pPr>
            <a:endParaRPr lang="en-SG" dirty="0" smtClean="0">
              <a:effectLst/>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Warren W. Wiersbe, </a:t>
            </a:r>
            <a:r>
              <a:rPr lang="en-US" sz="1200" i="1" kern="1200" dirty="0" smtClean="0">
                <a:solidFill>
                  <a:schemeClr val="tx1"/>
                </a:solidFill>
                <a:effectLst/>
                <a:latin typeface="Arial" charset="0"/>
                <a:ea typeface="ＭＳ Ｐゴシック" charset="0"/>
                <a:cs typeface="ＭＳ Ｐゴシック" charset="0"/>
              </a:rPr>
              <a:t>The Bible Exposition Commentary</a:t>
            </a:r>
            <a:r>
              <a:rPr lang="en-US" sz="1200" kern="1200" dirty="0" smtClean="0">
                <a:solidFill>
                  <a:schemeClr val="tx1"/>
                </a:solidFill>
                <a:effectLst/>
                <a:latin typeface="Arial" charset="0"/>
                <a:ea typeface="ＭＳ Ｐゴシック" charset="0"/>
                <a:cs typeface="ＭＳ Ｐゴシック" charset="0"/>
              </a:rPr>
              <a:t> (Wheaton, Ill.: Victor Books, 1996, c1989), </a:t>
            </a:r>
            <a:r>
              <a:rPr lang="en-US" sz="1200" kern="1200" dirty="0" err="1" smtClean="0">
                <a:solidFill>
                  <a:schemeClr val="tx1"/>
                </a:solidFill>
                <a:effectLst/>
                <a:latin typeface="Arial" charset="0"/>
                <a:ea typeface="ＭＳ Ｐゴシック" charset="0"/>
                <a:cs typeface="ＭＳ Ｐゴシック" charset="0"/>
              </a:rPr>
              <a:t>Jn</a:t>
            </a:r>
            <a:r>
              <a:rPr lang="en-US" sz="1200" kern="1200" dirty="0" smtClean="0">
                <a:solidFill>
                  <a:schemeClr val="tx1"/>
                </a:solidFill>
                <a:effectLst/>
                <a:latin typeface="Arial" charset="0"/>
                <a:ea typeface="ＭＳ Ｐゴシック" charset="0"/>
                <a:cs typeface="ＭＳ Ｐゴシック" charset="0"/>
              </a:rPr>
              <a:t> 19:17.</a:t>
            </a:r>
            <a:r>
              <a:rPr lang="en-SG" dirty="0" smtClean="0">
                <a:effectLst/>
              </a:rPr>
              <a:t> </a:t>
            </a:r>
            <a:endParaRPr lang="en-US" dirty="0" smtClean="0">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C5748F-DCE6-9142-A25E-2CF0ED7605DF}" type="slidenum">
              <a:rPr lang="en-US" sz="1200">
                <a:solidFill>
                  <a:srgbClr val="000000"/>
                </a:solidFill>
              </a:rPr>
              <a:pPr eaLnBrk="1" hangingPunct="1"/>
              <a:t>25</a:t>
            </a:fld>
            <a:endParaRPr lang="en-US" sz="1200">
              <a:solidFill>
                <a:srgbClr val="000000"/>
              </a:solidFill>
            </a:endParaRPr>
          </a:p>
        </p:txBody>
      </p:sp>
      <p:sp>
        <p:nvSpPr>
          <p:cNvPr id="2088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Psalm 22:18 was fulfilled in, “They divided my garments among themselves and threw dice for my clothing” (19:24 NLT).</a:t>
            </a:r>
            <a:r>
              <a:rPr lang="en-SG" dirty="0" smtClean="0">
                <a:effectLst/>
              </a:rPr>
              <a:t> </a:t>
            </a:r>
            <a:endParaRPr lang="en-US" dirty="0" smtClean="0">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A3ADDA-4C05-A84B-9D83-5CF7A67BC2BA}" type="slidenum">
              <a:rPr lang="en-US" sz="1200">
                <a:solidFill>
                  <a:srgbClr val="000000"/>
                </a:solidFill>
              </a:rPr>
              <a:pPr eaLnBrk="1" hangingPunct="1"/>
              <a:t>26</a:t>
            </a:fld>
            <a:endParaRPr lang="en-US" sz="1200">
              <a:solidFill>
                <a:srgbClr val="000000"/>
              </a:solidFill>
            </a:endParaRPr>
          </a:p>
        </p:txBody>
      </p:sp>
      <p:sp>
        <p:nvSpPr>
          <p:cNvPr id="2109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died selflessly by committing </a:t>
            </a:r>
            <a:r>
              <a:rPr lang="en-US" sz="1200" u="sng" kern="1200" dirty="0" smtClean="0">
                <a:solidFill>
                  <a:schemeClr val="tx1"/>
                </a:solidFill>
                <a:effectLst/>
                <a:latin typeface="Arial" charset="0"/>
                <a:ea typeface="ＭＳ Ｐゴシック" charset="0"/>
                <a:cs typeface="ＭＳ Ｐゴシック" charset="0"/>
              </a:rPr>
              <a:t>care for His mother</a:t>
            </a:r>
            <a:r>
              <a:rPr lang="en-US" sz="1200" kern="1200" dirty="0" smtClean="0">
                <a:solidFill>
                  <a:schemeClr val="tx1"/>
                </a:solidFill>
                <a:effectLst/>
                <a:latin typeface="Arial" charset="0"/>
                <a:ea typeface="ＭＳ Ｐゴシック" charset="0"/>
                <a:cs typeface="ＭＳ Ｐゴシック" charset="0"/>
              </a:rPr>
              <a:t> to His disciple John (19:</a:t>
            </a:r>
            <a:r>
              <a:rPr lang="en-US" sz="1200" u="sng" kern="1200" dirty="0" smtClean="0">
                <a:solidFill>
                  <a:schemeClr val="tx1"/>
                </a:solidFill>
                <a:effectLst/>
                <a:latin typeface="Arial" charset="0"/>
                <a:ea typeface="ＭＳ Ｐゴシック" charset="0"/>
                <a:cs typeface="ＭＳ Ｐゴシック" charset="0"/>
              </a:rPr>
              <a:t>25-27</a:t>
            </a:r>
            <a:r>
              <a:rPr lang="en-US" sz="1200" kern="1200" dirty="0" smtClean="0">
                <a:solidFill>
                  <a:schemeClr val="tx1"/>
                </a:solidFill>
                <a:effectLst/>
                <a:latin typeface="Arial" charset="0"/>
                <a:ea typeface="ＭＳ Ｐゴシック" charset="0"/>
                <a:cs typeface="ＭＳ Ｐゴシック" charset="0"/>
              </a:rPr>
              <a:t>).</a:t>
            </a:r>
            <a:r>
              <a:rPr lang="en-SG" dirty="0" smtClean="0">
                <a:effectLst/>
              </a:rPr>
              <a:t> </a:t>
            </a:r>
          </a:p>
          <a:p>
            <a:pPr eaLnBrk="1" hangingPunct="1">
              <a:defRPr/>
            </a:pPr>
            <a:r>
              <a:rPr lang="en-US" sz="1200" kern="1200" dirty="0" smtClean="0">
                <a:solidFill>
                  <a:schemeClr val="tx1"/>
                </a:solidFill>
                <a:effectLst/>
                <a:latin typeface="Arial" charset="0"/>
                <a:ea typeface="ＭＳ Ｐゴシック" charset="0"/>
                <a:cs typeface="ＭＳ Ｐゴシック" charset="0"/>
              </a:rPr>
              <a:t>Most crucified men could not endure such shame and pain, so they heaped abuse on their tormenters.  Instead, Jesus prayed that God would forgive them!  Rather than concern for himself, Christ also thought about the future care of his mother</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B24518-81B3-6842-AC53-F9C81FE402ED}" type="slidenum">
              <a:rPr lang="en-US" sz="1200">
                <a:solidFill>
                  <a:srgbClr val="000000"/>
                </a:solidFill>
              </a:rPr>
              <a:pPr eaLnBrk="1" hangingPunct="1"/>
              <a:t>27</a:t>
            </a:fld>
            <a:endParaRPr lang="en-US" sz="1200">
              <a:solidFill>
                <a:srgbClr val="000000"/>
              </a:solidFill>
            </a:endParaRPr>
          </a:p>
        </p:txBody>
      </p:sp>
      <p:sp>
        <p:nvSpPr>
          <p:cNvPr id="2129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He cared even after his death through John, to whom he says, “Here is your mother” (19:27).  </a:t>
            </a:r>
          </a:p>
          <a:p>
            <a:pPr eaLnBrk="1" hangingPunct="1">
              <a:defRPr/>
            </a:pPr>
            <a:r>
              <a:rPr lang="en-US" dirty="0" smtClean="0">
                <a:cs typeface="+mn-cs"/>
              </a:rPr>
              <a:t>Why John instead of Jesus’ siblings? </a:t>
            </a:r>
          </a:p>
          <a:p>
            <a:pPr eaLnBrk="1" hangingPunct="1">
              <a:defRPr/>
            </a:pPr>
            <a:r>
              <a:rPr lang="en-US" dirty="0" smtClean="0">
                <a:cs typeface="+mn-cs"/>
              </a:rPr>
              <a:t>Remember in John 7:5 that his brothers did not even believe in Christ, unlike the beloved disciple John (13:23).  But Jesus, as the Good Shepherd (10:4), cares for his own mother as he would the rest of his sheep.</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A698C7-9862-DA47-9444-30463D4ACE9A}" type="slidenum">
              <a:rPr lang="en-US" sz="1200">
                <a:solidFill>
                  <a:srgbClr val="000000"/>
                </a:solidFill>
              </a:rPr>
              <a:pPr eaLnBrk="1" hangingPunct="1"/>
              <a:t>28</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Jesus fulfilled Scripture as the living water who thirsted (19:28-29).</a:t>
            </a:r>
          </a:p>
          <a:p>
            <a:pPr eaLnBrk="1" hangingPunct="1">
              <a:defRPr/>
            </a:pPr>
            <a:endParaRPr lang="en-US" dirty="0" smtClean="0">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096E56-F3ED-D84C-87B0-BFE1A965B384}" type="slidenum">
              <a:rPr lang="en-US" sz="1200">
                <a:solidFill>
                  <a:srgbClr val="000000"/>
                </a:solidFill>
              </a:rPr>
              <a:pPr eaLnBrk="1" hangingPunct="1"/>
              <a:t>29</a:t>
            </a:fld>
            <a:endParaRPr lang="en-US" sz="1200">
              <a:solidFill>
                <a:srgbClr val="000000"/>
              </a:solidFill>
            </a:endParaRPr>
          </a:p>
        </p:txBody>
      </p:sp>
      <p:sp>
        <p:nvSpPr>
          <p:cNvPr id="2170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latin typeface="Arial" charset="0"/>
                <a:ea typeface="ＭＳ Ｐゴシック" charset="0"/>
                <a:cs typeface="ＭＳ Ｐゴシック" charset="0"/>
              </a:rPr>
              <a:t>Psalm 22:15; 69:21 was fulfilled with Christ declaring, “I am thirsty” (John 19:28).</a:t>
            </a:r>
          </a:p>
          <a:p>
            <a:pPr eaLnBrk="1" hangingPunct="1">
              <a:defRPr/>
            </a:pPr>
            <a:r>
              <a:rPr lang="en-US" sz="1200" kern="1200" dirty="0" smtClean="0">
                <a:solidFill>
                  <a:schemeClr val="tx1"/>
                </a:solidFill>
                <a:latin typeface="Arial" charset="0"/>
                <a:ea typeface="ＭＳ Ｐゴシック" charset="0"/>
                <a:cs typeface="ＭＳ Ｐゴシック" charset="0"/>
              </a:rPr>
              <a:t> “I am thirsty” (19:28) shows irony, for the One who gives living water (4:14; 7:38-39) willingly allowed himself to thirst.  Christ quotes Psalm 69:21 here—a psalm that ends with triumph in his fulfillment of this prophecy.</a:t>
            </a:r>
          </a:p>
          <a:p>
            <a:pPr eaLnBrk="1" hangingPunct="1">
              <a:defRPr/>
            </a:pPr>
            <a:endParaRPr lang="en-US" dirty="0" smtClean="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0"/>
                <a:cs typeface="ＭＳ Ｐゴシック" charset="0"/>
              </a:rPr>
              <a:t>Is it sentimental?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a:t>
            </a:fld>
            <a:endParaRPr lang="en-US"/>
          </a:p>
        </p:txBody>
      </p:sp>
    </p:spTree>
    <p:extLst>
      <p:ext uri="{BB962C8B-B14F-4D97-AF65-F5344CB8AC3E}">
        <p14:creationId xmlns:p14="http://schemas.microsoft.com/office/powerpoint/2010/main" val="22872091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6553E33-3EBD-0E42-8500-7D587FEA8F34}" type="slidenum">
              <a:rPr lang="en-US" sz="1200">
                <a:solidFill>
                  <a:srgbClr val="000000"/>
                </a:solidFill>
              </a:rPr>
              <a:pPr eaLnBrk="1" hangingPunct="1"/>
              <a:t>30</a:t>
            </a:fld>
            <a:endParaRPr lang="en-US" sz="1200">
              <a:solidFill>
                <a:srgbClr val="000000"/>
              </a:solidFill>
            </a:endParaRPr>
          </a:p>
        </p:txBody>
      </p:sp>
      <p:sp>
        <p:nvSpPr>
          <p:cNvPr id="219138"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fulfilled Scripture as the One who </a:t>
            </a:r>
            <a:r>
              <a:rPr lang="en-US" sz="1200" u="sng" kern="1200" dirty="0" smtClean="0">
                <a:solidFill>
                  <a:schemeClr val="tx1"/>
                </a:solidFill>
                <a:effectLst/>
                <a:latin typeface="Arial" charset="0"/>
                <a:ea typeface="ＭＳ Ｐゴシック" charset="0"/>
                <a:cs typeface="ＭＳ Ｐゴシック" charset="0"/>
              </a:rPr>
              <a:t>paid for all sin</a:t>
            </a:r>
            <a:r>
              <a:rPr lang="en-US" sz="1200" kern="1200" dirty="0" smtClean="0">
                <a:solidFill>
                  <a:schemeClr val="tx1"/>
                </a:solidFill>
                <a:effectLst/>
                <a:latin typeface="Arial" charset="0"/>
                <a:ea typeface="ＭＳ Ｐゴシック" charset="0"/>
                <a:cs typeface="ＭＳ Ｐゴシック" charset="0"/>
              </a:rPr>
              <a:t> (19:</a:t>
            </a:r>
            <a:r>
              <a:rPr lang="en-US" sz="1200" u="sng" kern="1200" dirty="0" smtClean="0">
                <a:solidFill>
                  <a:schemeClr val="tx1"/>
                </a:solidFill>
                <a:effectLst/>
                <a:latin typeface="Arial" charset="0"/>
                <a:ea typeface="ＭＳ Ｐゴシック" charset="0"/>
                <a:cs typeface="ＭＳ Ｐゴシック" charset="0"/>
              </a:rPr>
              <a:t>30</a:t>
            </a:r>
            <a:r>
              <a:rPr lang="en-US" sz="1200" kern="1200" dirty="0" smtClean="0">
                <a:solidFill>
                  <a:schemeClr val="tx1"/>
                </a:solidFill>
                <a:effectLst/>
                <a:latin typeface="Arial" charset="0"/>
                <a:ea typeface="ＭＳ Ｐゴシック" charset="0"/>
                <a:cs typeface="ＭＳ Ｐゴシック" charset="0"/>
              </a:rPr>
              <a:t>).</a:t>
            </a:r>
            <a:r>
              <a:rPr lang="en-SG" dirty="0" smtClean="0">
                <a:effectLst/>
              </a:rPr>
              <a:t> </a:t>
            </a:r>
            <a:endParaRPr lang="en-US" dirty="0" smtClean="0">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You and I have a tremendous debt to God.  </a:t>
            </a:r>
          </a:p>
          <a:p>
            <a:r>
              <a:rPr lang="en-US" dirty="0" smtClean="0"/>
              <a:t>Ray Comfort illustrates it this way: Have you ever broken God’s commandment by lying?  What does that make you?  Yes, a liar!</a:t>
            </a:r>
          </a:p>
          <a:p>
            <a:r>
              <a:rPr lang="en-US" dirty="0" smtClean="0"/>
              <a:t>Have you ever prioritized something else ahead of God?  What does that make you?  Yes, an idolater!</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31</a:t>
            </a:fld>
            <a:endParaRPr lang="en-US"/>
          </a:p>
        </p:txBody>
      </p:sp>
    </p:spTree>
    <p:extLst>
      <p:ext uri="{BB962C8B-B14F-4D97-AF65-F5344CB8AC3E}">
        <p14:creationId xmlns:p14="http://schemas.microsoft.com/office/powerpoint/2010/main" val="14123624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Suppose you only sinned three times a day—a word, action, or thought less than God—that’s 1000 sins a year!  And that’s good year!  How many thousands of your sins separate you from God?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smtClean="0"/>
              <a:t>We can plead that God is merciful—and he is—but his mercy is balanced with his justice that requires payment for your sin—not just token payment, but death!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32</a:t>
            </a:fld>
            <a:endParaRPr lang="en-US"/>
          </a:p>
        </p:txBody>
      </p:sp>
    </p:spTree>
    <p:extLst>
      <p:ext uri="{BB962C8B-B14F-4D97-AF65-F5344CB8AC3E}">
        <p14:creationId xmlns:p14="http://schemas.microsoft.com/office/powerpoint/2010/main" val="17914369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3035269-2B2D-834D-B4AD-E781C4CD6053}" type="slidenum">
              <a:rPr lang="en-US" sz="1200">
                <a:solidFill>
                  <a:srgbClr val="000000"/>
                </a:solidFill>
              </a:rPr>
              <a:pPr eaLnBrk="1" hangingPunct="1"/>
              <a:t>33</a:t>
            </a:fld>
            <a:endParaRPr lang="en-US" sz="1200">
              <a:solidFill>
                <a:srgbClr val="000000"/>
              </a:solidFill>
            </a:endParaRPr>
          </a:p>
        </p:txBody>
      </p:sp>
      <p:sp>
        <p:nvSpPr>
          <p:cNvPr id="223234"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When Jesus declared, “It is finished” (19:30), it was a legal term meaning “paid in full.”  Our sin on him recalls the many times in John when Christ claimed that his “hour” had not yet come (2:4; 13:1, etc.).  Now his “hour” had come to pay the redemption for which He had come</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0D6939-0A3B-F74C-9E9A-3E4E9FE96587}" type="slidenum">
              <a:rPr lang="en-US" sz="1200">
                <a:solidFill>
                  <a:srgbClr val="000000"/>
                </a:solidFill>
              </a:rPr>
              <a:pPr eaLnBrk="1" hangingPunct="1"/>
              <a:t>34</a:t>
            </a:fld>
            <a:endParaRPr lang="en-US" sz="1200">
              <a:solidFill>
                <a:srgbClr val="000000"/>
              </a:solidFill>
            </a:endParaRPr>
          </a:p>
        </p:txBody>
      </p:sp>
      <p:sp>
        <p:nvSpPr>
          <p:cNvPr id="225282"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fulfilled Scripture with the </a:t>
            </a:r>
            <a:r>
              <a:rPr lang="en-US" sz="1200" u="sng" kern="1200" dirty="0" smtClean="0">
                <a:solidFill>
                  <a:schemeClr val="tx1"/>
                </a:solidFill>
                <a:effectLst/>
                <a:latin typeface="Arial" charset="0"/>
                <a:ea typeface="ＭＳ Ｐゴシック" charset="0"/>
                <a:cs typeface="ＭＳ Ｐゴシック" charset="0"/>
              </a:rPr>
              <a:t>piercing</a:t>
            </a:r>
            <a:r>
              <a:rPr lang="en-US" sz="1200" kern="1200" dirty="0" smtClean="0">
                <a:solidFill>
                  <a:schemeClr val="tx1"/>
                </a:solidFill>
                <a:effectLst/>
                <a:latin typeface="Arial" charset="0"/>
                <a:ea typeface="ＭＳ Ｐゴシック" charset="0"/>
                <a:cs typeface="ＭＳ Ｐゴシック" charset="0"/>
              </a:rPr>
              <a:t> of his side </a:t>
            </a:r>
            <a:r>
              <a:rPr lang="en-US" sz="1200" u="sng" kern="1200" dirty="0" smtClean="0">
                <a:solidFill>
                  <a:schemeClr val="tx1"/>
                </a:solidFill>
                <a:effectLst/>
                <a:latin typeface="Arial" charset="0"/>
                <a:ea typeface="ＭＳ Ｐゴシック" charset="0"/>
                <a:cs typeface="ＭＳ Ｐゴシック" charset="0"/>
              </a:rPr>
              <a:t>instead of breaking his legs</a:t>
            </a:r>
            <a:r>
              <a:rPr lang="en-US" sz="1200" kern="1200" dirty="0" smtClean="0">
                <a:solidFill>
                  <a:schemeClr val="tx1"/>
                </a:solidFill>
                <a:effectLst/>
                <a:latin typeface="Arial" charset="0"/>
                <a:ea typeface="ＭＳ Ｐゴシック" charset="0"/>
                <a:cs typeface="ＭＳ Ｐゴシック" charset="0"/>
              </a:rPr>
              <a:t> (19:</a:t>
            </a:r>
            <a:r>
              <a:rPr lang="en-US" sz="1200" u="sng" kern="1200" dirty="0" smtClean="0">
                <a:solidFill>
                  <a:schemeClr val="tx1"/>
                </a:solidFill>
                <a:effectLst/>
                <a:latin typeface="Arial" charset="0"/>
                <a:ea typeface="ＭＳ Ｐゴシック" charset="0"/>
                <a:cs typeface="ＭＳ Ｐゴシック" charset="0"/>
              </a:rPr>
              <a:t>31-37</a:t>
            </a:r>
            <a:r>
              <a:rPr lang="en-US" sz="1200" kern="1200" dirty="0" smtClean="0">
                <a:solidFill>
                  <a:schemeClr val="tx1"/>
                </a:solidFill>
                <a:effectLst/>
                <a:latin typeface="Arial" charset="0"/>
                <a:ea typeface="ＭＳ Ｐゴシック" charset="0"/>
                <a:cs typeface="ＭＳ Ｐゴシック" charset="0"/>
              </a:rPr>
              <a:t>).</a:t>
            </a:r>
            <a:r>
              <a:rPr lang="en-SG" dirty="0" smtClean="0">
                <a:effectLst/>
              </a:rPr>
              <a:t> </a:t>
            </a:r>
            <a:endParaRPr lang="en-US" dirty="0" smtClean="0">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9C08AA-EE72-3742-8F02-8205276BCAC4}" type="slidenum">
              <a:rPr lang="en-US" sz="1200">
                <a:solidFill>
                  <a:srgbClr val="000000"/>
                </a:solidFill>
              </a:rPr>
              <a:pPr eaLnBrk="1" hangingPunct="1"/>
              <a:t>35</a:t>
            </a:fld>
            <a:endParaRPr lang="en-US" sz="1200">
              <a:solidFill>
                <a:srgbClr val="000000"/>
              </a:solidFill>
            </a:endParaRPr>
          </a:p>
        </p:txBody>
      </p:sp>
      <p:sp>
        <p:nvSpPr>
          <p:cNvPr id="22733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How would the breaking of a victim’s legs bring death (19:31)?  The way to hasten death was to prevent the crucified man from pushing up to take a breath—so breaking the legs prevented breathing.  The shock and loss of more blood by having the legs broken with a heavy mallet also hastened death</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The Passover lamb was to be without a defect—including even after death.  “Not one of his bones will be broken” (John 19:36 NLT) fulfilled two OT texts: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36</a:t>
            </a:fld>
            <a:endParaRPr lang="en-US"/>
          </a:p>
        </p:txBody>
      </p:sp>
    </p:spTree>
    <p:extLst>
      <p:ext uri="{BB962C8B-B14F-4D97-AF65-F5344CB8AC3E}">
        <p14:creationId xmlns:p14="http://schemas.microsoft.com/office/powerpoint/2010/main" val="41394721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Exodus 12:46 commanded, “Each Passover lamb must be eaten in one house. Do not carry any of its meat outside, and do not break any of its bones.”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37</a:t>
            </a:fld>
            <a:endParaRPr lang="en-US"/>
          </a:p>
        </p:txBody>
      </p:sp>
    </p:spTree>
    <p:extLst>
      <p:ext uri="{BB962C8B-B14F-4D97-AF65-F5344CB8AC3E}">
        <p14:creationId xmlns:p14="http://schemas.microsoft.com/office/powerpoint/2010/main" val="39591329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Ps. 34:20 prophesied, “For the L</a:t>
            </a:r>
            <a:r>
              <a:rPr lang="en-US" sz="1200" kern="1200" cap="small" dirty="0" smtClean="0">
                <a:solidFill>
                  <a:schemeClr val="tx1"/>
                </a:solidFill>
                <a:effectLst/>
                <a:latin typeface="Arial" charset="0"/>
                <a:ea typeface="ＭＳ Ｐゴシック" charset="0"/>
                <a:cs typeface="ＭＳ Ｐゴシック" charset="0"/>
              </a:rPr>
              <a:t>ord</a:t>
            </a:r>
            <a:r>
              <a:rPr lang="en-US" sz="1200" kern="1200" dirty="0" smtClean="0">
                <a:solidFill>
                  <a:schemeClr val="tx1"/>
                </a:solidFill>
                <a:effectLst/>
                <a:latin typeface="Arial" charset="0"/>
                <a:ea typeface="ＭＳ Ｐゴシック" charset="0"/>
                <a:cs typeface="ＭＳ Ｐゴシック" charset="0"/>
              </a:rPr>
              <a:t> protects the bones of the righteous; not one of them is broken!”</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39</a:t>
            </a:fld>
            <a:endParaRPr lang="en-US"/>
          </a:p>
        </p:txBody>
      </p:sp>
    </p:spTree>
    <p:extLst>
      <p:ext uri="{BB962C8B-B14F-4D97-AF65-F5344CB8AC3E}">
        <p14:creationId xmlns:p14="http://schemas.microsoft.com/office/powerpoint/2010/main" val="7074848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“They will look on the one they pierced” (Zech. 12:10) was fulfilled in John 19:37 with the soldier thrusting a spear into his side.</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40</a:t>
            </a:fld>
            <a:endParaRPr lang="en-US"/>
          </a:p>
        </p:txBody>
      </p:sp>
    </p:spTree>
    <p:extLst>
      <p:ext uri="{BB962C8B-B14F-4D97-AF65-F5344CB8AC3E}">
        <p14:creationId xmlns:p14="http://schemas.microsoft.com/office/powerpoint/2010/main" val="3322277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Emotional?</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a:t>
            </a:fld>
            <a:endParaRPr lang="en-US"/>
          </a:p>
        </p:txBody>
      </p:sp>
    </p:spTree>
    <p:extLst>
      <p:ext uri="{BB962C8B-B14F-4D97-AF65-F5344CB8AC3E}">
        <p14:creationId xmlns:p14="http://schemas.microsoft.com/office/powerpoint/2010/main" val="2814248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B91277-A68B-F64F-8FC5-4264C40D55AE}" type="slidenum">
              <a:rPr lang="en-US" sz="1200"/>
              <a:pPr eaLnBrk="1" hangingPunct="1"/>
              <a:t>41</a:t>
            </a:fld>
            <a:endParaRPr lang="en-US" sz="1200"/>
          </a:p>
        </p:txBody>
      </p:sp>
      <p:sp>
        <p:nvSpPr>
          <p:cNvPr id="2344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endParaRPr lang="en-US" dirty="0" smtClean="0">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91101B0-F35E-804F-833A-D00FBB708E3B}" type="slidenum">
              <a:rPr lang="en-US" sz="1200">
                <a:solidFill>
                  <a:srgbClr val="000000"/>
                </a:solidFill>
              </a:rPr>
              <a:pPr eaLnBrk="1" hangingPunct="1"/>
              <a:t>42</a:t>
            </a:fld>
            <a:endParaRPr lang="en-US" sz="1200">
              <a:solidFill>
                <a:srgbClr val="000000"/>
              </a:solidFill>
            </a:endParaRPr>
          </a:p>
        </p:txBody>
      </p:sp>
      <p:sp>
        <p:nvSpPr>
          <p:cNvPr id="2365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To sum up, John’s purpose in verse 35 was so you and I can believe in Jesus.</a:t>
            </a:r>
            <a:r>
              <a:rPr lang="en-SG" dirty="0" smtClean="0">
                <a:effectLst/>
              </a:rPr>
              <a:t> </a:t>
            </a:r>
            <a:endParaRPr lang="en-US" dirty="0" smtClean="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4409A-2126-724A-9151-77C8F9BFB016}" type="slidenum">
              <a:rPr lang="en-US" sz="1200">
                <a:solidFill>
                  <a:srgbClr val="000000"/>
                </a:solidFill>
              </a:rPr>
              <a:pPr eaLnBrk="1" hangingPunct="1"/>
              <a:t>43</a:t>
            </a:fld>
            <a:endParaRPr lang="en-US" sz="1200">
              <a:solidFill>
                <a:srgbClr val="000000"/>
              </a:solidFill>
            </a:endParaRPr>
          </a:p>
        </p:txBody>
      </p:sp>
      <p:sp>
        <p:nvSpPr>
          <p:cNvPr id="238594"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So verses 16b-37 show the twin evidences of both Christ’s selfless nature and the fulfillment of many OT prophecies.  These show us that his death was unlike any other in that it was a sacrificial death for our sins.  A second way we know he died for us is in verses 38-42 which show that…</a:t>
            </a:r>
            <a:endParaRPr lang="en-US" dirty="0" smtClean="0">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We know Jesus really did pay for our sin by the fact that he truly died, which sets the stage for the resurrection in John 20.</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44</a:t>
            </a:fld>
            <a:endParaRPr lang="en-US"/>
          </a:p>
        </p:txBody>
      </p:sp>
    </p:spTree>
    <p:extLst>
      <p:ext uri="{BB962C8B-B14F-4D97-AF65-F5344CB8AC3E}">
        <p14:creationId xmlns:p14="http://schemas.microsoft.com/office/powerpoint/2010/main" val="2260814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The previously secret believers, Joseph and Nicodemus, prepared his body for burial in 33 kilos of spices (19:</a:t>
            </a:r>
            <a:r>
              <a:rPr lang="en-US" sz="1200" u="sng" kern="1200" dirty="0" smtClean="0">
                <a:solidFill>
                  <a:schemeClr val="tx1"/>
                </a:solidFill>
                <a:effectLst/>
                <a:latin typeface="Arial" charset="0"/>
                <a:ea typeface="ＭＳ Ｐゴシック" charset="0"/>
                <a:cs typeface="ＭＳ Ｐゴシック" charset="0"/>
              </a:rPr>
              <a:t>38-40</a:t>
            </a:r>
            <a:r>
              <a:rPr lang="en-US" sz="1200" kern="1200" dirty="0" smtClean="0">
                <a:solidFill>
                  <a:schemeClr val="tx1"/>
                </a:solidFill>
                <a:effectLst/>
                <a:latin typeface="Arial" charset="0"/>
                <a:ea typeface="ＭＳ Ｐゴシック" charset="0"/>
                <a:cs typeface="ＭＳ Ｐゴシック" charset="0"/>
              </a:rPr>
              <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45</a:t>
            </a:fld>
            <a:endParaRPr lang="en-US"/>
          </a:p>
        </p:txBody>
      </p:sp>
    </p:spTree>
    <p:extLst>
      <p:ext uri="{BB962C8B-B14F-4D97-AF65-F5344CB8AC3E}">
        <p14:creationId xmlns:p14="http://schemas.microsoft.com/office/powerpoint/2010/main" val="10458812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Where could they get so many spices quickly and a brand new tomb so close by? We don’t know, but what we do know is that…</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46</a:t>
            </a:fld>
            <a:endParaRPr lang="en-US"/>
          </a:p>
        </p:txBody>
      </p:sp>
    </p:spTree>
    <p:extLst>
      <p:ext uri="{BB962C8B-B14F-4D97-AF65-F5344CB8AC3E}">
        <p14:creationId xmlns:p14="http://schemas.microsoft.com/office/powerpoint/2010/main" val="559679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The appearance of these men reminds us that there exist many even today who are secret believers—men and women who feel they cannot openly declare Christ</a:t>
            </a:r>
            <a:r>
              <a:rPr lang="en-SG" sz="1200" kern="1200" dirty="0" smtClean="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47</a:t>
            </a:fld>
            <a:endParaRPr lang="en-US"/>
          </a:p>
        </p:txBody>
      </p:sp>
    </p:spTree>
    <p:extLst>
      <p:ext uri="{BB962C8B-B14F-4D97-AF65-F5344CB8AC3E}">
        <p14:creationId xmlns:p14="http://schemas.microsoft.com/office/powerpoint/2010/main" val="649493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The body was laid in a brand new, expensive, rock-hewn garden tomb rather than in the Potter’s Field (19:41-42).</a:t>
            </a:r>
          </a:p>
          <a:p>
            <a:r>
              <a:rPr lang="en-US" dirty="0" smtClean="0"/>
              <a:t>Why was it so important that Jesus was buried in a tomb?</a:t>
            </a:r>
          </a:p>
          <a:p>
            <a:r>
              <a:rPr lang="en-US" dirty="0" smtClean="0"/>
              <a:t>The wrapping and burial in 33 kilos of spices proved that he was truly dead.</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48</a:t>
            </a:fld>
            <a:endParaRPr lang="en-US"/>
          </a:p>
        </p:txBody>
      </p:sp>
    </p:spTree>
    <p:extLst>
      <p:ext uri="{BB962C8B-B14F-4D97-AF65-F5344CB8AC3E}">
        <p14:creationId xmlns:p14="http://schemas.microsoft.com/office/powerpoint/2010/main" val="3755117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Normally a criminal’s body was thrown into the Valley of Hinnom and burned or eaten by dogs.  But if his body was burned there, claim of a resurrection would be absurd.  So his enemies actually </a:t>
            </a:r>
            <a:r>
              <a:rPr lang="en-US" sz="1200" i="1" kern="1200" dirty="0" smtClean="0">
                <a:solidFill>
                  <a:schemeClr val="tx1"/>
                </a:solidFill>
                <a:effectLst/>
                <a:latin typeface="Arial" charset="0"/>
                <a:ea typeface="ＭＳ Ｐゴシック" charset="0"/>
                <a:cs typeface="ＭＳ Ｐゴシック" charset="0"/>
              </a:rPr>
              <a:t>protected</a:t>
            </a:r>
            <a:r>
              <a:rPr lang="en-US" sz="1200" kern="1200" dirty="0" smtClean="0">
                <a:solidFill>
                  <a:schemeClr val="tx1"/>
                </a:solidFill>
                <a:effectLst/>
                <a:latin typeface="Arial" charset="0"/>
                <a:ea typeface="ＭＳ Ｐゴシック" charset="0"/>
                <a:cs typeface="ＭＳ Ｐゴシック" charset="0"/>
              </a:rPr>
              <a:t> his body for credibility purposes!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49</a:t>
            </a:fld>
            <a:endParaRPr lang="en-US"/>
          </a:p>
        </p:txBody>
      </p:sp>
    </p:spTree>
    <p:extLst>
      <p:ext uri="{BB962C8B-B14F-4D97-AF65-F5344CB8AC3E}">
        <p14:creationId xmlns:p14="http://schemas.microsoft.com/office/powerpoint/2010/main" val="41088116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The tomb burial allowed secret believers Nicodemus and Joseph to come forward</a:t>
            </a:r>
            <a:r>
              <a:rPr lang="en-SG" sz="1200" kern="1200" dirty="0" smtClean="0">
                <a:solidFill>
                  <a:schemeClr val="tx1"/>
                </a:solidFill>
                <a:effectLst/>
                <a:latin typeface="Arial" charset="0"/>
                <a:ea typeface="ＭＳ Ｐゴシック" charset="0"/>
                <a:cs typeface="ＭＳ Ｐゴシック" charset="0"/>
              </a:rPr>
              <a:t>.</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50</a:t>
            </a:fld>
            <a:endParaRPr lang="en-US"/>
          </a:p>
        </p:txBody>
      </p:sp>
    </p:spTree>
    <p:extLst>
      <p:ext uri="{BB962C8B-B14F-4D97-AF65-F5344CB8AC3E}">
        <p14:creationId xmlns:p14="http://schemas.microsoft.com/office/powerpoint/2010/main" val="1910040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Well, as Christians we know that love doesn’t masquerade in immorality and lies for personal pleasure.  </a:t>
            </a:r>
          </a:p>
          <a:p>
            <a:r>
              <a:rPr lang="en-US" dirty="0" smtClean="0"/>
              <a:t>Love gives the very best—which is life itself.  Jesus said it well in John 15:13, “Greater love has no one than this, than to lay down one’s life for his friends.”</a:t>
            </a:r>
          </a:p>
          <a:p>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5</a:t>
            </a:fld>
            <a:endParaRPr lang="en-US"/>
          </a:p>
        </p:txBody>
      </p:sp>
    </p:spTree>
    <p:extLst>
      <p:ext uri="{BB962C8B-B14F-4D97-AF65-F5344CB8AC3E}">
        <p14:creationId xmlns:p14="http://schemas.microsoft.com/office/powerpoint/2010/main" val="15008221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But what was the </a:t>
            </a:r>
            <a:r>
              <a:rPr lang="en-US" sz="1200" i="1" kern="1200" dirty="0" smtClean="0">
                <a:solidFill>
                  <a:schemeClr val="tx1"/>
                </a:solidFill>
                <a:effectLst/>
                <a:latin typeface="Arial" charset="0"/>
                <a:ea typeface="ＭＳ Ｐゴシック" charset="0"/>
                <a:cs typeface="ＭＳ Ｐゴシック" charset="0"/>
              </a:rPr>
              <a:t>main reason</a:t>
            </a:r>
            <a:r>
              <a:rPr lang="en-US" sz="1200" kern="1200" dirty="0" smtClean="0">
                <a:solidFill>
                  <a:schemeClr val="tx1"/>
                </a:solidFill>
                <a:effectLst/>
                <a:latin typeface="Arial" charset="0"/>
                <a:ea typeface="ＭＳ Ｐゴシック" charset="0"/>
                <a:cs typeface="ＭＳ Ｐゴシック" charset="0"/>
              </a:rPr>
              <a:t> the burial of Christ is significant?  It proved that Christ was indeed dead.  You can’t have a resurrection unless you first have a dead man!</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51</a:t>
            </a:fld>
            <a:endParaRPr lang="en-US"/>
          </a:p>
        </p:txBody>
      </p:sp>
    </p:spTree>
    <p:extLst>
      <p:ext uri="{BB962C8B-B14F-4D97-AF65-F5344CB8AC3E}">
        <p14:creationId xmlns:p14="http://schemas.microsoft.com/office/powerpoint/2010/main" val="2333830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7F95445-0729-754B-8BBE-7EDA33CE3AC2}" type="slidenum">
              <a:rPr lang="en-US" sz="1200">
                <a:solidFill>
                  <a:srgbClr val="000000"/>
                </a:solidFill>
              </a:rPr>
              <a:pPr eaLnBrk="1" hangingPunct="1"/>
              <a:t>52</a:t>
            </a:fld>
            <a:endParaRPr lang="en-US" sz="1200">
              <a:solidFill>
                <a:srgbClr val="000000"/>
              </a:solidFill>
            </a:endParaRPr>
          </a:p>
        </p:txBody>
      </p:sp>
      <p:sp>
        <p:nvSpPr>
          <p:cNvPr id="24883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We began with the question, “How do we </a:t>
            </a:r>
            <a:r>
              <a:rPr lang="en-US" sz="1200" u="sng" kern="1200" dirty="0" smtClean="0">
                <a:solidFill>
                  <a:schemeClr val="tx1"/>
                </a:solidFill>
                <a:effectLst/>
                <a:latin typeface="Arial" charset="0"/>
                <a:ea typeface="ＭＳ Ｐゴシック" charset="0"/>
                <a:cs typeface="ＭＳ Ｐゴシック" charset="0"/>
              </a:rPr>
              <a:t>know</a:t>
            </a:r>
            <a:r>
              <a:rPr lang="en-US" sz="1200" kern="1200" dirty="0" smtClean="0">
                <a:solidFill>
                  <a:schemeClr val="tx1"/>
                </a:solidFill>
                <a:effectLst/>
                <a:latin typeface="Arial" charset="0"/>
                <a:ea typeface="ＭＳ Ｐゴシック" charset="0"/>
                <a:cs typeface="ＭＳ Ｐゴシック" charset="0"/>
              </a:rPr>
              <a:t> that Christ’s death actually paid for our sin?”  So how can we be sure his death was unlike any other?  I sum up the whole passage in this way…</a:t>
            </a:r>
            <a:r>
              <a:rPr lang="en-SG" dirty="0" smtClean="0">
                <a:effectLst/>
              </a:rPr>
              <a:t> </a:t>
            </a:r>
            <a:endParaRPr lang="en-US" dirty="0" smtClean="0">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704CA82-4DC2-FC4B-A233-8BAAFD5EC189}" type="slidenum">
              <a:rPr lang="en-US" sz="1200">
                <a:solidFill>
                  <a:srgbClr val="000000"/>
                </a:solidFill>
              </a:rPr>
              <a:pPr eaLnBrk="1" hangingPunct="1"/>
              <a:t>53</a:t>
            </a:fld>
            <a:endParaRPr lang="en-US" sz="1200">
              <a:solidFill>
                <a:srgbClr val="000000"/>
              </a:solidFill>
            </a:endParaRPr>
          </a:p>
        </p:txBody>
      </p:sp>
      <p:sp>
        <p:nvSpPr>
          <p:cNvPr id="25088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Jesus’ death was a selfless fulfillment of Scripture ending in tomb burial (restated MI).</a:t>
            </a:r>
            <a:r>
              <a:rPr lang="en-SG" dirty="0" smtClean="0">
                <a:effectLst/>
              </a:rPr>
              <a:t> </a:t>
            </a:r>
            <a:endParaRPr lang="en-US" dirty="0" smtClean="0">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0722EF-C095-A949-97AE-30CEBC2AC12F}" type="slidenum">
              <a:rPr lang="en-US" sz="1200"/>
              <a:pPr eaLnBrk="1" hangingPunct="1"/>
              <a:t>54</a:t>
            </a:fld>
            <a:endParaRPr lang="en-US" sz="1200"/>
          </a:p>
        </p:txBody>
      </p:sp>
      <p:sp>
        <p:nvSpPr>
          <p:cNvPr id="252930"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How do we know that Christ’s death actually paid for our sin?</a:t>
            </a:r>
            <a:r>
              <a:rPr lang="en-SG" dirty="0" smtClean="0">
                <a:effectLst/>
              </a:rPr>
              <a:t> </a:t>
            </a:r>
            <a:endParaRPr lang="en-US" dirty="0" smtClean="0">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pPr eaLnBrk="1" hangingPunct="1"/>
              <a:t>56</a:t>
            </a:fld>
            <a:endParaRPr lang="en-US" sz="1200"/>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8BE32D-03AA-BD4E-A944-0DDBC29A8770}" type="slidenum">
              <a:rPr lang="en-US" sz="1200"/>
              <a:pPr eaLnBrk="1" hangingPunct="1"/>
              <a:t>57</a:t>
            </a:fld>
            <a:endParaRPr lang="en-US" sz="1200"/>
          </a:p>
        </p:txBody>
      </p:sp>
      <p:sp>
        <p:nvSpPr>
          <p:cNvPr id="256002"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C8DF372-776D-904A-BE7C-FFEA4759B6C8}" type="slidenum">
              <a:rPr lang="en-US" sz="1200"/>
              <a:pPr eaLnBrk="1" hangingPunct="1"/>
              <a:t>58</a:t>
            </a:fld>
            <a:endParaRPr lang="en-US" sz="1200"/>
          </a:p>
        </p:txBody>
      </p:sp>
      <p:sp>
        <p:nvSpPr>
          <p:cNvPr id="25805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Visiting the tomb of Jesus can get us all caught up in the gaudy display—</a:t>
            </a:r>
            <a:endParaRPr lang="en-US" dirty="0" smtClean="0">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B37062-8242-AE4A-946C-7EF032D0197B}" type="slidenum">
              <a:rPr lang="en-US" sz="1200"/>
              <a:pPr eaLnBrk="1" hangingPunct="1"/>
              <a:t>59</a:t>
            </a:fld>
            <a:endParaRPr lang="en-US" sz="1200"/>
          </a:p>
        </p:txBody>
      </p:sp>
      <p:sp>
        <p:nvSpPr>
          <p:cNvPr id="260098"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a:t>
            </a:r>
            <a:r>
              <a:rPr lang="en-US" sz="1200" kern="1200" dirty="0" smtClean="0">
                <a:solidFill>
                  <a:schemeClr val="tx1"/>
                </a:solidFill>
                <a:effectLst/>
                <a:latin typeface="Arial" charset="0"/>
                <a:ea typeface="ＭＳ Ｐゴシック" charset="0"/>
                <a:cs typeface="ＭＳ Ｐゴシック" charset="0"/>
              </a:rPr>
              <a:t>so that we miss the key point that Christ actually died for our sin</a:t>
            </a:r>
            <a:r>
              <a:rPr lang="en-SG" sz="1200" kern="1200" dirty="0" smtClean="0">
                <a:solidFill>
                  <a:schemeClr val="tx1"/>
                </a:solidFill>
                <a:effectLst/>
                <a:latin typeface="Arial" charset="0"/>
                <a:ea typeface="ＭＳ Ｐゴシック" charset="0"/>
                <a:cs typeface="ＭＳ Ｐゴシック" charset="0"/>
              </a:rPr>
              <a:t>.</a:t>
            </a:r>
            <a:endParaRPr lang="en-US" dirty="0" smtClean="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697B163-9F7C-8D49-8DB5-2E10BB298839}" type="slidenum">
              <a:rPr lang="en-US" sz="1200"/>
              <a:pPr eaLnBrk="1" hangingPunct="1"/>
              <a:t>60</a:t>
            </a:fld>
            <a:endParaRPr lang="en-US" sz="1200"/>
          </a:p>
        </p:txBody>
      </p:sp>
      <p:sp>
        <p:nvSpPr>
          <p:cNvPr id="262146"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dirty="0" smtClean="0">
                <a:cs typeface="+mn-cs"/>
              </a:rPr>
              <a:t>The rock of Golgotha is barely seen!</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A2D759-C8BF-FE41-B615-D9F9E47ACF0E}" type="slidenum">
              <a:rPr lang="en-US" sz="1200"/>
              <a:pPr eaLnBrk="1" hangingPunct="1"/>
              <a:t>61</a:t>
            </a:fld>
            <a:endParaRPr lang="en-US" sz="1200"/>
          </a:p>
        </p:txBody>
      </p:sp>
      <p:sp>
        <p:nvSpPr>
          <p:cNvPr id="264194"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Let me leave you to answer one of two questions…</a:t>
            </a:r>
            <a:r>
              <a:rPr lang="en-SG" dirty="0" smtClean="0">
                <a:effectLst/>
              </a:rPr>
              <a:t> </a:t>
            </a:r>
            <a:endParaRPr lang="en-US" dirty="0" smtClean="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48EB55D-1788-2744-A2FB-16B0A02DC9A1}" type="slidenum">
              <a:rPr lang="en-US" sz="1200">
                <a:solidFill>
                  <a:srgbClr val="000000"/>
                </a:solidFill>
              </a:rPr>
              <a:pPr eaLnBrk="1" hangingPunct="1"/>
              <a:t>6</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u="sng" kern="1200" dirty="0" smtClean="0">
                <a:solidFill>
                  <a:schemeClr val="tx1"/>
                </a:solidFill>
                <a:effectLst/>
                <a:latin typeface="Arial" charset="0"/>
                <a:ea typeface="ＭＳ Ｐゴシック" charset="0"/>
                <a:cs typeface="ＭＳ Ｐゴシック" charset="0"/>
              </a:rPr>
              <a:t>Background</a:t>
            </a:r>
            <a:r>
              <a:rPr lang="en-US" sz="1200" kern="1200" dirty="0" smtClean="0">
                <a:solidFill>
                  <a:schemeClr val="tx1"/>
                </a:solidFill>
                <a:effectLst/>
                <a:latin typeface="Arial" charset="0"/>
                <a:ea typeface="ＭＳ Ｐゴシック" charset="0"/>
                <a:cs typeface="ＭＳ Ｐゴシック" charset="0"/>
              </a:rPr>
              <a:t>: The pressure against Christ up to John 19 has been mounting, but Jesus was not a victim who was being outwitted. </a:t>
            </a:r>
            <a:endParaRPr lang="en-US" dirty="0" smtClean="0">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Pre-believers: Will you trust in Christ’s death that paid for your sin?</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62</a:t>
            </a:fld>
            <a:endParaRPr lang="en-US"/>
          </a:p>
        </p:txBody>
      </p:sp>
    </p:spTree>
    <p:extLst>
      <p:ext uri="{BB962C8B-B14F-4D97-AF65-F5344CB8AC3E}">
        <p14:creationId xmlns:p14="http://schemas.microsoft.com/office/powerpoint/2010/main" val="29576919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sz="1200" kern="1200" dirty="0" smtClean="0">
                <a:solidFill>
                  <a:schemeClr val="tx1"/>
                </a:solidFill>
                <a:effectLst/>
                <a:latin typeface="Arial" charset="0"/>
                <a:ea typeface="ＭＳ Ｐゴシック" charset="0"/>
                <a:cs typeface="ＭＳ Ｐゴシック" charset="0"/>
              </a:rPr>
              <a:t>Believers: What cost could you pay that is too much for the one who died for you?  Please watch this sequence of pictures…</a:t>
            </a:r>
            <a:r>
              <a:rPr lang="en-SG"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64B8FE51-80E4-CF45-8DB7-ED320CDAAEA3}" type="slidenum">
              <a:rPr lang="en-US" smtClean="0"/>
              <a:pPr>
                <a:defRPr/>
              </a:pPr>
              <a:t>63</a:t>
            </a:fld>
            <a:endParaRPr lang="en-US"/>
          </a:p>
        </p:txBody>
      </p:sp>
    </p:spTree>
    <p:extLst>
      <p:ext uri="{BB962C8B-B14F-4D97-AF65-F5344CB8AC3E}">
        <p14:creationId xmlns:p14="http://schemas.microsoft.com/office/powerpoint/2010/main" val="38083627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379951-980F-784A-B3B1-384155B69F45}" type="slidenum">
              <a:rPr lang="en-US" sz="1200"/>
              <a:pPr eaLnBrk="1" hangingPunct="1"/>
              <a:t>64</a:t>
            </a:fld>
            <a:endParaRPr lang="en-US" sz="1200"/>
          </a:p>
        </p:txBody>
      </p:sp>
      <p:sp>
        <p:nvSpPr>
          <p:cNvPr id="268290" name="Rectangle 2"/>
          <p:cNvSpPr>
            <a:spLocks noGrp="1" noRot="1" noChangeAspect="1" noChangeArrowheads="1" noTextEdit="1"/>
          </p:cNvSpPr>
          <p:nvPr>
            <p:ph type="sldImg"/>
          </p:nvPr>
        </p:nvSpPr>
        <p:spPr>
          <a:ln/>
        </p:spPr>
      </p:sp>
      <p:sp>
        <p:nvSpPr>
          <p:cNvPr id="19763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NT Preaching (</a:t>
            </a:r>
            <a:r>
              <a:rPr lang="en-US" dirty="0" err="1" smtClean="0">
                <a:latin typeface="Arial" charset="0"/>
                <a:ea typeface="ＭＳ Ｐゴシック" charset="0"/>
                <a:cs typeface="ＭＳ Ｐゴシック" charset="0"/>
              </a:rPr>
              <a:t>np</a:t>
            </a:r>
            <a:r>
              <a:rPr lang="en-US"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0F15C8-3AB9-D045-8E81-5526EC4E3DA1}" type="slidenum">
              <a:rPr lang="en-US" sz="1200">
                <a:solidFill>
                  <a:srgbClr val="000000"/>
                </a:solidFill>
              </a:rPr>
              <a:pPr eaLnBrk="1" hangingPunct="1"/>
              <a:t>7</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CA76F66-1A2A-5544-8AEF-C58B7B357135}" type="slidenum">
              <a:rPr lang="en-US" sz="1200">
                <a:solidFill>
                  <a:srgbClr val="000000"/>
                </a:solidFill>
              </a:rPr>
              <a:pPr eaLnBrk="1" hangingPunct="1"/>
              <a:t>8</a:t>
            </a:fld>
            <a:endParaRPr lang="en-US" sz="1200">
              <a:solidFill>
                <a:srgbClr val="000000"/>
              </a:solidFill>
            </a:endParaRPr>
          </a:p>
        </p:txBody>
      </p:sp>
      <p:sp>
        <p:nvSpPr>
          <p:cNvPr id="17510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Then his six illegal trials proved him innocent!</a:t>
            </a:r>
            <a:r>
              <a:rPr lang="en-SG" dirty="0" smtClean="0">
                <a:effectLst/>
              </a:rPr>
              <a:t> </a:t>
            </a:r>
            <a:endParaRPr lang="en-US" dirty="0"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EC669B-3EC7-2C44-B06E-E9724D2059A0}" type="slidenum">
              <a:rPr lang="en-US" sz="1200">
                <a:solidFill>
                  <a:srgbClr val="000000"/>
                </a:solidFill>
              </a:rPr>
              <a:pPr eaLnBrk="1" hangingPunct="1"/>
              <a:t>9</a:t>
            </a:fld>
            <a:endParaRPr lang="en-US" sz="1200">
              <a:solidFill>
                <a:srgbClr val="000000"/>
              </a:solidFill>
            </a:endParaRPr>
          </a:p>
        </p:txBody>
      </p:sp>
      <p:sp>
        <p:nvSpPr>
          <p:cNvPr id="177154"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pPr eaLnBrk="1" hangingPunct="1">
              <a:defRPr/>
            </a:pPr>
            <a:endParaRPr lang="en-US" dirty="0" smtClean="0">
              <a:cs typeface="+mn-cs"/>
            </a:endParaRPr>
          </a:p>
          <a:p>
            <a:pPr eaLnBrk="1" hangingPunct="1">
              <a:defRPr/>
            </a:pPr>
            <a:r>
              <a:rPr lang="en-US" sz="1200" kern="1200" dirty="0" smtClean="0">
                <a:solidFill>
                  <a:schemeClr val="tx1"/>
                </a:solidFill>
                <a:effectLst/>
                <a:latin typeface="Arial" charset="0"/>
                <a:ea typeface="ＭＳ Ｐゴシック" charset="0"/>
                <a:cs typeface="ＭＳ Ｐゴシック" charset="0"/>
              </a:rPr>
              <a:t>The trial by Annas was illegal.</a:t>
            </a:r>
            <a:endParaRPr lang="en-US" dirty="0"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557CE754-CD91-FF44-879C-71E56E246834}" type="slidenum">
              <a:rPr lang="en-US"/>
              <a:pPr>
                <a:defRPr/>
              </a:pPr>
              <a:t>‹#›</a:t>
            </a:fld>
            <a:endParaRPr lang="en-US"/>
          </a:p>
        </p:txBody>
      </p:sp>
    </p:spTree>
    <p:extLst>
      <p:ext uri="{BB962C8B-B14F-4D97-AF65-F5344CB8AC3E}">
        <p14:creationId xmlns:p14="http://schemas.microsoft.com/office/powerpoint/2010/main" val="2053175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8D82928-A0FF-C84F-B94F-309D8EFFC08B}" type="slidenum">
              <a:rPr lang="en-US"/>
              <a:pPr>
                <a:defRPr/>
              </a:pPr>
              <a:t>‹#›</a:t>
            </a:fld>
            <a:endParaRPr lang="en-US"/>
          </a:p>
        </p:txBody>
      </p:sp>
    </p:spTree>
    <p:extLst>
      <p:ext uri="{BB962C8B-B14F-4D97-AF65-F5344CB8AC3E}">
        <p14:creationId xmlns:p14="http://schemas.microsoft.com/office/powerpoint/2010/main" val="26528834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04BBE4F-52D9-AC48-B278-5C85FE96A7A0}" type="slidenum">
              <a:rPr lang="en-US"/>
              <a:pPr>
                <a:defRPr/>
              </a:pPr>
              <a:t>‹#›</a:t>
            </a:fld>
            <a:endParaRPr lang="en-US"/>
          </a:p>
        </p:txBody>
      </p:sp>
    </p:spTree>
    <p:extLst>
      <p:ext uri="{BB962C8B-B14F-4D97-AF65-F5344CB8AC3E}">
        <p14:creationId xmlns:p14="http://schemas.microsoft.com/office/powerpoint/2010/main" val="19608235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B609C2F8-FA7C-F547-8059-89897AFD5897}" type="slidenum">
              <a:rPr lang="en-US"/>
              <a:pPr>
                <a:defRPr/>
              </a:pPr>
              <a:t>‹#›</a:t>
            </a:fld>
            <a:endParaRPr lang="en-US"/>
          </a:p>
        </p:txBody>
      </p:sp>
    </p:spTree>
    <p:extLst>
      <p:ext uri="{BB962C8B-B14F-4D97-AF65-F5344CB8AC3E}">
        <p14:creationId xmlns:p14="http://schemas.microsoft.com/office/powerpoint/2010/main" val="186931879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AEA4C92-CB89-7F46-9080-038CB83A9FA5}" type="slidenum">
              <a:rPr lang="en-US"/>
              <a:pPr>
                <a:defRPr/>
              </a:pPr>
              <a:t>‹#›</a:t>
            </a:fld>
            <a:endParaRPr lang="en-US"/>
          </a:p>
        </p:txBody>
      </p:sp>
    </p:spTree>
    <p:extLst>
      <p:ext uri="{BB962C8B-B14F-4D97-AF65-F5344CB8AC3E}">
        <p14:creationId xmlns:p14="http://schemas.microsoft.com/office/powerpoint/2010/main" val="105196122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BF4E0E-4EFF-C949-BAB6-62A27F2615E9}" type="slidenum">
              <a:rPr lang="en-US"/>
              <a:pPr>
                <a:defRPr/>
              </a:pPr>
              <a:t>‹#›</a:t>
            </a:fld>
            <a:endParaRPr lang="en-US"/>
          </a:p>
        </p:txBody>
      </p:sp>
    </p:spTree>
    <p:extLst>
      <p:ext uri="{BB962C8B-B14F-4D97-AF65-F5344CB8AC3E}">
        <p14:creationId xmlns:p14="http://schemas.microsoft.com/office/powerpoint/2010/main" val="3800310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E9D18EB-A1E2-4247-B376-59E7B61EF952}" type="slidenum">
              <a:rPr lang="en-US"/>
              <a:pPr>
                <a:defRPr/>
              </a:pPr>
              <a:t>‹#›</a:t>
            </a:fld>
            <a:endParaRPr lang="en-US"/>
          </a:p>
        </p:txBody>
      </p:sp>
    </p:spTree>
    <p:extLst>
      <p:ext uri="{BB962C8B-B14F-4D97-AF65-F5344CB8AC3E}">
        <p14:creationId xmlns:p14="http://schemas.microsoft.com/office/powerpoint/2010/main" val="16463024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0BE46A69-332E-3943-8C35-A6638F26C3E6}" type="slidenum">
              <a:rPr lang="en-US"/>
              <a:pPr>
                <a:defRPr/>
              </a:pPr>
              <a:t>‹#›</a:t>
            </a:fld>
            <a:endParaRPr lang="en-US"/>
          </a:p>
        </p:txBody>
      </p:sp>
    </p:spTree>
    <p:extLst>
      <p:ext uri="{BB962C8B-B14F-4D97-AF65-F5344CB8AC3E}">
        <p14:creationId xmlns:p14="http://schemas.microsoft.com/office/powerpoint/2010/main" val="26562768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B45D7F2A-B8FD-F045-B013-1B6C96445975}" type="slidenum">
              <a:rPr lang="en-US"/>
              <a:pPr>
                <a:defRPr/>
              </a:pPr>
              <a:t>‹#›</a:t>
            </a:fld>
            <a:endParaRPr lang="en-US"/>
          </a:p>
        </p:txBody>
      </p:sp>
    </p:spTree>
    <p:extLst>
      <p:ext uri="{BB962C8B-B14F-4D97-AF65-F5344CB8AC3E}">
        <p14:creationId xmlns:p14="http://schemas.microsoft.com/office/powerpoint/2010/main" val="159741955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A2F8A92A-1989-AC4F-9085-911BD7296015}" type="slidenum">
              <a:rPr lang="en-US"/>
              <a:pPr>
                <a:defRPr/>
              </a:pPr>
              <a:t>‹#›</a:t>
            </a:fld>
            <a:endParaRPr lang="en-US"/>
          </a:p>
        </p:txBody>
      </p:sp>
    </p:spTree>
    <p:extLst>
      <p:ext uri="{BB962C8B-B14F-4D97-AF65-F5344CB8AC3E}">
        <p14:creationId xmlns:p14="http://schemas.microsoft.com/office/powerpoint/2010/main" val="11168911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84EE86F3-A85D-F44F-918D-4693C97CC2FD}" type="slidenum">
              <a:rPr lang="en-US"/>
              <a:pPr>
                <a:defRPr/>
              </a:pPr>
              <a:t>‹#›</a:t>
            </a:fld>
            <a:endParaRPr lang="en-US"/>
          </a:p>
        </p:txBody>
      </p:sp>
    </p:spTree>
    <p:extLst>
      <p:ext uri="{BB962C8B-B14F-4D97-AF65-F5344CB8AC3E}">
        <p14:creationId xmlns:p14="http://schemas.microsoft.com/office/powerpoint/2010/main" val="351680325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8A69570-AA2D-9742-8C0B-C25CCD15BAFC}" type="slidenum">
              <a:rPr lang="en-US"/>
              <a:pPr>
                <a:defRPr/>
              </a:pPr>
              <a:t>‹#›</a:t>
            </a:fld>
            <a:endParaRPr lang="en-US"/>
          </a:p>
        </p:txBody>
      </p:sp>
    </p:spTree>
    <p:extLst>
      <p:ext uri="{BB962C8B-B14F-4D97-AF65-F5344CB8AC3E}">
        <p14:creationId xmlns:p14="http://schemas.microsoft.com/office/powerpoint/2010/main" val="3616849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F760452-AE02-B242-A3EC-AFC2DD0F41AB}" type="slidenum">
              <a:rPr lang="en-US"/>
              <a:pPr>
                <a:defRPr/>
              </a:pPr>
              <a:t>‹#›</a:t>
            </a:fld>
            <a:endParaRPr lang="en-US"/>
          </a:p>
        </p:txBody>
      </p:sp>
    </p:spTree>
    <p:extLst>
      <p:ext uri="{BB962C8B-B14F-4D97-AF65-F5344CB8AC3E}">
        <p14:creationId xmlns:p14="http://schemas.microsoft.com/office/powerpoint/2010/main" val="156774126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594EE56-0DCB-2544-BF7B-9DC8BEB4D7E9}" type="slidenum">
              <a:rPr lang="en-US"/>
              <a:pPr>
                <a:defRPr/>
              </a:pPr>
              <a:t>‹#›</a:t>
            </a:fld>
            <a:endParaRPr lang="en-US"/>
          </a:p>
        </p:txBody>
      </p:sp>
    </p:spTree>
    <p:extLst>
      <p:ext uri="{BB962C8B-B14F-4D97-AF65-F5344CB8AC3E}">
        <p14:creationId xmlns:p14="http://schemas.microsoft.com/office/powerpoint/2010/main" val="182565744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C6275F9-B66A-544C-A3A1-2BE0E6F12C6F}" type="slidenum">
              <a:rPr lang="en-US"/>
              <a:pPr>
                <a:defRPr/>
              </a:pPr>
              <a:t>‹#›</a:t>
            </a:fld>
            <a:endParaRPr lang="en-US"/>
          </a:p>
        </p:txBody>
      </p:sp>
    </p:spTree>
    <p:extLst>
      <p:ext uri="{BB962C8B-B14F-4D97-AF65-F5344CB8AC3E}">
        <p14:creationId xmlns:p14="http://schemas.microsoft.com/office/powerpoint/2010/main" val="32395722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72B3F784-33B4-1543-9B02-5947C59AC244}" type="slidenum">
              <a:rPr lang="en-US"/>
              <a:pPr>
                <a:defRPr/>
              </a:pPr>
              <a:t>‹#›</a:t>
            </a:fld>
            <a:endParaRPr lang="en-US"/>
          </a:p>
        </p:txBody>
      </p:sp>
    </p:spTree>
    <p:extLst>
      <p:ext uri="{BB962C8B-B14F-4D97-AF65-F5344CB8AC3E}">
        <p14:creationId xmlns:p14="http://schemas.microsoft.com/office/powerpoint/2010/main" val="292243076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80B437B-5250-D245-8BDC-170544D8004E}" type="slidenum">
              <a:rPr lang="en-US"/>
              <a:pPr>
                <a:defRPr/>
              </a:pPr>
              <a:t>‹#›</a:t>
            </a:fld>
            <a:endParaRPr lang="en-US"/>
          </a:p>
        </p:txBody>
      </p:sp>
    </p:spTree>
    <p:extLst>
      <p:ext uri="{BB962C8B-B14F-4D97-AF65-F5344CB8AC3E}">
        <p14:creationId xmlns:p14="http://schemas.microsoft.com/office/powerpoint/2010/main" val="4748842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41D5CB-3D27-1840-B72B-350659575890}" type="slidenum">
              <a:rPr lang="en-US"/>
              <a:pPr>
                <a:defRPr/>
              </a:pPr>
              <a:t>‹#›</a:t>
            </a:fld>
            <a:endParaRPr lang="en-US"/>
          </a:p>
        </p:txBody>
      </p:sp>
    </p:spTree>
    <p:extLst>
      <p:ext uri="{BB962C8B-B14F-4D97-AF65-F5344CB8AC3E}">
        <p14:creationId xmlns:p14="http://schemas.microsoft.com/office/powerpoint/2010/main" val="7311335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169505-1383-1F45-8377-2D88BB520A4E}" type="slidenum">
              <a:rPr lang="en-US"/>
              <a:pPr>
                <a:defRPr/>
              </a:pPr>
              <a:t>‹#›</a:t>
            </a:fld>
            <a:endParaRPr lang="en-US"/>
          </a:p>
        </p:txBody>
      </p:sp>
    </p:spTree>
    <p:extLst>
      <p:ext uri="{BB962C8B-B14F-4D97-AF65-F5344CB8AC3E}">
        <p14:creationId xmlns:p14="http://schemas.microsoft.com/office/powerpoint/2010/main" val="30890915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E0332FE-A292-7444-ADF0-F092E4264DFD}" type="slidenum">
              <a:rPr lang="en-US"/>
              <a:pPr>
                <a:defRPr/>
              </a:pPr>
              <a:t>‹#›</a:t>
            </a:fld>
            <a:endParaRPr lang="en-US"/>
          </a:p>
        </p:txBody>
      </p:sp>
    </p:spTree>
    <p:extLst>
      <p:ext uri="{BB962C8B-B14F-4D97-AF65-F5344CB8AC3E}">
        <p14:creationId xmlns:p14="http://schemas.microsoft.com/office/powerpoint/2010/main" val="14075946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25C10F6-5961-7C46-A057-A143A0799AB1}" type="slidenum">
              <a:rPr lang="en-US"/>
              <a:pPr>
                <a:defRPr/>
              </a:pPr>
              <a:t>‹#›</a:t>
            </a:fld>
            <a:endParaRPr lang="en-US"/>
          </a:p>
        </p:txBody>
      </p:sp>
    </p:spTree>
    <p:extLst>
      <p:ext uri="{BB962C8B-B14F-4D97-AF65-F5344CB8AC3E}">
        <p14:creationId xmlns:p14="http://schemas.microsoft.com/office/powerpoint/2010/main" val="29452562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61993FE-2317-204F-AC57-D4CDEB0BB596}" type="slidenum">
              <a:rPr lang="en-US"/>
              <a:pPr>
                <a:defRPr/>
              </a:pPr>
              <a:t>‹#›</a:t>
            </a:fld>
            <a:endParaRPr lang="en-US"/>
          </a:p>
        </p:txBody>
      </p:sp>
    </p:spTree>
    <p:extLst>
      <p:ext uri="{BB962C8B-B14F-4D97-AF65-F5344CB8AC3E}">
        <p14:creationId xmlns:p14="http://schemas.microsoft.com/office/powerpoint/2010/main" val="37491278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98DCB4-01EE-1946-939E-A978C247D1D9}" type="slidenum">
              <a:rPr lang="en-US"/>
              <a:pPr>
                <a:defRPr/>
              </a:pPr>
              <a:t>‹#›</a:t>
            </a:fld>
            <a:endParaRPr lang="en-US"/>
          </a:p>
        </p:txBody>
      </p:sp>
    </p:spTree>
    <p:extLst>
      <p:ext uri="{BB962C8B-B14F-4D97-AF65-F5344CB8AC3E}">
        <p14:creationId xmlns:p14="http://schemas.microsoft.com/office/powerpoint/2010/main" val="3778619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166B4FF7-7E59-E24D-915E-44FC423FB9E6}" type="slidenum">
              <a:rPr lang="en-US"/>
              <a:pPr>
                <a:defRPr/>
              </a:pPr>
              <a:t>‹#›</a:t>
            </a:fld>
            <a:endParaRPr lang="en-US"/>
          </a:p>
        </p:txBody>
      </p:sp>
    </p:spTree>
    <p:extLst>
      <p:ext uri="{BB962C8B-B14F-4D97-AF65-F5344CB8AC3E}">
        <p14:creationId xmlns:p14="http://schemas.microsoft.com/office/powerpoint/2010/main" val="182338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56643410-A53F-6D4B-96EE-FBEF5404ADA3}" type="slidenum">
              <a:rPr lang="en-US"/>
              <a:pPr>
                <a:defRPr/>
              </a:pPr>
              <a:t>‹#›</a:t>
            </a:fld>
            <a:endParaRPr lang="en-US"/>
          </a:p>
        </p:txBody>
      </p:sp>
    </p:spTree>
    <p:extLst>
      <p:ext uri="{BB962C8B-B14F-4D97-AF65-F5344CB8AC3E}">
        <p14:creationId xmlns:p14="http://schemas.microsoft.com/office/powerpoint/2010/main" val="37055702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D238026-E879-C246-B6A2-5BBC8825CB74}" type="slidenum">
              <a:rPr lang="en-US"/>
              <a:pPr>
                <a:defRPr/>
              </a:pPr>
              <a:t>‹#›</a:t>
            </a:fld>
            <a:endParaRPr lang="en-US"/>
          </a:p>
        </p:txBody>
      </p:sp>
    </p:spTree>
    <p:extLst>
      <p:ext uri="{BB962C8B-B14F-4D97-AF65-F5344CB8AC3E}">
        <p14:creationId xmlns:p14="http://schemas.microsoft.com/office/powerpoint/2010/main" val="29010671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CB63128-DF77-1743-A76B-814422E89FF8}" type="slidenum">
              <a:rPr lang="en-US"/>
              <a:pPr>
                <a:defRPr/>
              </a:pPr>
              <a:t>‹#›</a:t>
            </a:fld>
            <a:endParaRPr lang="en-US"/>
          </a:p>
        </p:txBody>
      </p:sp>
    </p:spTree>
    <p:extLst>
      <p:ext uri="{BB962C8B-B14F-4D97-AF65-F5344CB8AC3E}">
        <p14:creationId xmlns:p14="http://schemas.microsoft.com/office/powerpoint/2010/main" val="22746071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FC34AA95-73A0-BC46-B918-CFA1C04F4856}" type="slidenum">
              <a:rPr lang="en-US"/>
              <a:pPr>
                <a:defRPr/>
              </a:pPr>
              <a:t>‹#›</a:t>
            </a:fld>
            <a:endParaRPr lang="en-US"/>
          </a:p>
        </p:txBody>
      </p:sp>
    </p:spTree>
    <p:extLst>
      <p:ext uri="{BB962C8B-B14F-4D97-AF65-F5344CB8AC3E}">
        <p14:creationId xmlns:p14="http://schemas.microsoft.com/office/powerpoint/2010/main" val="399893259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196DA92-B0A4-0643-A3D6-30B0D3C96DF6}" type="slidenum">
              <a:rPr lang="en-US"/>
              <a:pPr>
                <a:defRPr/>
              </a:pPr>
              <a:t>‹#›</a:t>
            </a:fld>
            <a:endParaRPr lang="en-US"/>
          </a:p>
        </p:txBody>
      </p:sp>
    </p:spTree>
    <p:extLst>
      <p:ext uri="{BB962C8B-B14F-4D97-AF65-F5344CB8AC3E}">
        <p14:creationId xmlns:p14="http://schemas.microsoft.com/office/powerpoint/2010/main" val="39288370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54721D4-41EF-3840-865A-14369FC6417B}" type="slidenum">
              <a:rPr lang="en-US"/>
              <a:pPr>
                <a:defRPr/>
              </a:pPr>
              <a:t>‹#›</a:t>
            </a:fld>
            <a:endParaRPr lang="en-US"/>
          </a:p>
        </p:txBody>
      </p:sp>
    </p:spTree>
    <p:extLst>
      <p:ext uri="{BB962C8B-B14F-4D97-AF65-F5344CB8AC3E}">
        <p14:creationId xmlns:p14="http://schemas.microsoft.com/office/powerpoint/2010/main" val="30823783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6B655A3-CA7C-544B-B515-6E782E4F6A6F}" type="slidenum">
              <a:rPr lang="en-US"/>
              <a:pPr>
                <a:defRPr/>
              </a:pPr>
              <a:t>‹#›</a:t>
            </a:fld>
            <a:endParaRPr lang="en-US"/>
          </a:p>
        </p:txBody>
      </p:sp>
    </p:spTree>
    <p:extLst>
      <p:ext uri="{BB962C8B-B14F-4D97-AF65-F5344CB8AC3E}">
        <p14:creationId xmlns:p14="http://schemas.microsoft.com/office/powerpoint/2010/main" val="394469413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17953562-7132-7E40-AB27-30B5D4CF69CB}" type="slidenum">
              <a:rPr lang="en-US"/>
              <a:pPr>
                <a:defRPr/>
              </a:pPr>
              <a:t>‹#›</a:t>
            </a:fld>
            <a:endParaRPr lang="en-US"/>
          </a:p>
        </p:txBody>
      </p:sp>
    </p:spTree>
    <p:extLst>
      <p:ext uri="{BB962C8B-B14F-4D97-AF65-F5344CB8AC3E}">
        <p14:creationId xmlns:p14="http://schemas.microsoft.com/office/powerpoint/2010/main" val="399642847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22EA61D-6090-FB4D-99BB-7222EDBA6236}" type="slidenum">
              <a:rPr lang="en-US"/>
              <a:pPr>
                <a:defRPr/>
              </a:pPr>
              <a:t>‹#›</a:t>
            </a:fld>
            <a:endParaRPr lang="en-US"/>
          </a:p>
        </p:txBody>
      </p:sp>
    </p:spTree>
    <p:extLst>
      <p:ext uri="{BB962C8B-B14F-4D97-AF65-F5344CB8AC3E}">
        <p14:creationId xmlns:p14="http://schemas.microsoft.com/office/powerpoint/2010/main" val="32413155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D3C3CAE-657C-2E4B-9C31-A3C2973CCAD2}" type="slidenum">
              <a:rPr lang="en-US"/>
              <a:pPr>
                <a:defRPr/>
              </a:pPr>
              <a:t>‹#›</a:t>
            </a:fld>
            <a:endParaRPr lang="en-US"/>
          </a:p>
        </p:txBody>
      </p:sp>
    </p:spTree>
    <p:extLst>
      <p:ext uri="{BB962C8B-B14F-4D97-AF65-F5344CB8AC3E}">
        <p14:creationId xmlns:p14="http://schemas.microsoft.com/office/powerpoint/2010/main" val="177917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07293651-A941-DC47-8352-9617FBF2D572}" type="slidenum">
              <a:rPr lang="en-US"/>
              <a:pPr>
                <a:defRPr/>
              </a:pPr>
              <a:t>‹#›</a:t>
            </a:fld>
            <a:endParaRPr lang="en-US"/>
          </a:p>
        </p:txBody>
      </p:sp>
    </p:spTree>
    <p:extLst>
      <p:ext uri="{BB962C8B-B14F-4D97-AF65-F5344CB8AC3E}">
        <p14:creationId xmlns:p14="http://schemas.microsoft.com/office/powerpoint/2010/main" val="38670607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898A36B-D084-F040-8B02-0B1F78641095}" type="slidenum">
              <a:rPr lang="en-US"/>
              <a:pPr>
                <a:defRPr/>
              </a:pPr>
              <a:t>‹#›</a:t>
            </a:fld>
            <a:endParaRPr lang="en-US"/>
          </a:p>
        </p:txBody>
      </p:sp>
    </p:spTree>
    <p:extLst>
      <p:ext uri="{BB962C8B-B14F-4D97-AF65-F5344CB8AC3E}">
        <p14:creationId xmlns:p14="http://schemas.microsoft.com/office/powerpoint/2010/main" val="382268279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EFB9C06-8211-5748-8C24-CC066FB60895}" type="slidenum">
              <a:rPr lang="en-US"/>
              <a:pPr>
                <a:defRPr/>
              </a:pPr>
              <a:t>‹#›</a:t>
            </a:fld>
            <a:endParaRPr lang="en-US"/>
          </a:p>
        </p:txBody>
      </p:sp>
    </p:spTree>
    <p:extLst>
      <p:ext uri="{BB962C8B-B14F-4D97-AF65-F5344CB8AC3E}">
        <p14:creationId xmlns:p14="http://schemas.microsoft.com/office/powerpoint/2010/main" val="1867820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280E6A6-82AB-CA49-B72A-FA59335B83DC}" type="slidenum">
              <a:rPr lang="en-US"/>
              <a:pPr>
                <a:defRPr/>
              </a:pPr>
              <a:t>‹#›</a:t>
            </a:fld>
            <a:endParaRPr lang="en-US"/>
          </a:p>
        </p:txBody>
      </p:sp>
    </p:spTree>
    <p:extLst>
      <p:ext uri="{BB962C8B-B14F-4D97-AF65-F5344CB8AC3E}">
        <p14:creationId xmlns:p14="http://schemas.microsoft.com/office/powerpoint/2010/main" val="7485244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467DC47-EABB-A841-BFB7-D47BB401E0DF}" type="slidenum">
              <a:rPr lang="en-US"/>
              <a:pPr>
                <a:defRPr/>
              </a:pPr>
              <a:t>‹#›</a:t>
            </a:fld>
            <a:endParaRPr lang="en-US"/>
          </a:p>
        </p:txBody>
      </p:sp>
    </p:spTree>
    <p:extLst>
      <p:ext uri="{BB962C8B-B14F-4D97-AF65-F5344CB8AC3E}">
        <p14:creationId xmlns:p14="http://schemas.microsoft.com/office/powerpoint/2010/main" val="267039374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B795294-54E7-9444-8BD3-16D188C8B106}" type="slidenum">
              <a:rPr lang="en-US"/>
              <a:pPr>
                <a:defRPr/>
              </a:pPr>
              <a:t>‹#›</a:t>
            </a:fld>
            <a:endParaRPr lang="en-US"/>
          </a:p>
        </p:txBody>
      </p:sp>
    </p:spTree>
    <p:extLst>
      <p:ext uri="{BB962C8B-B14F-4D97-AF65-F5344CB8AC3E}">
        <p14:creationId xmlns:p14="http://schemas.microsoft.com/office/powerpoint/2010/main" val="36920284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679D520-E14B-2742-9346-A3A220C43928}" type="slidenum">
              <a:rPr lang="en-US"/>
              <a:pPr>
                <a:defRPr/>
              </a:pPr>
              <a:t>‹#›</a:t>
            </a:fld>
            <a:endParaRPr lang="en-US"/>
          </a:p>
        </p:txBody>
      </p:sp>
    </p:spTree>
    <p:extLst>
      <p:ext uri="{BB962C8B-B14F-4D97-AF65-F5344CB8AC3E}">
        <p14:creationId xmlns:p14="http://schemas.microsoft.com/office/powerpoint/2010/main" val="41112133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DC5FAA2-49BC-D541-9D2F-3F8AF1B60274}" type="slidenum">
              <a:rPr lang="en-US"/>
              <a:pPr>
                <a:defRPr/>
              </a:pPr>
              <a:t>‹#›</a:t>
            </a:fld>
            <a:endParaRPr lang="en-US"/>
          </a:p>
        </p:txBody>
      </p:sp>
    </p:spTree>
    <p:extLst>
      <p:ext uri="{BB962C8B-B14F-4D97-AF65-F5344CB8AC3E}">
        <p14:creationId xmlns:p14="http://schemas.microsoft.com/office/powerpoint/2010/main" val="84909605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ADA3E07-4391-054C-9673-148EBF5410A8}" type="slidenum">
              <a:rPr lang="en-US"/>
              <a:pPr>
                <a:defRPr/>
              </a:pPr>
              <a:t>‹#›</a:t>
            </a:fld>
            <a:endParaRPr lang="en-US"/>
          </a:p>
        </p:txBody>
      </p:sp>
    </p:spTree>
    <p:extLst>
      <p:ext uri="{BB962C8B-B14F-4D97-AF65-F5344CB8AC3E}">
        <p14:creationId xmlns:p14="http://schemas.microsoft.com/office/powerpoint/2010/main" val="28241323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E4A34C09-AB6C-C843-B8EE-DF3E373D8CA2}" type="slidenum">
              <a:rPr lang="en-US"/>
              <a:pPr>
                <a:defRPr/>
              </a:pPr>
              <a:t>‹#›</a:t>
            </a:fld>
            <a:endParaRPr lang="en-US"/>
          </a:p>
        </p:txBody>
      </p:sp>
    </p:spTree>
    <p:extLst>
      <p:ext uri="{BB962C8B-B14F-4D97-AF65-F5344CB8AC3E}">
        <p14:creationId xmlns:p14="http://schemas.microsoft.com/office/powerpoint/2010/main" val="215560177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8B40B87-4527-B545-853C-441F4D43BF08}" type="slidenum">
              <a:rPr lang="en-US"/>
              <a:pPr>
                <a:defRPr/>
              </a:pPr>
              <a:t>‹#›</a:t>
            </a:fld>
            <a:endParaRPr lang="en-US"/>
          </a:p>
        </p:txBody>
      </p:sp>
    </p:spTree>
    <p:extLst>
      <p:ext uri="{BB962C8B-B14F-4D97-AF65-F5344CB8AC3E}">
        <p14:creationId xmlns:p14="http://schemas.microsoft.com/office/powerpoint/2010/main" val="2596374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FA539876-6334-8244-BFCA-92A7920D3ADE}" type="slidenum">
              <a:rPr lang="en-US"/>
              <a:pPr>
                <a:defRPr/>
              </a:pPr>
              <a:t>‹#›</a:t>
            </a:fld>
            <a:endParaRPr lang="en-US"/>
          </a:p>
        </p:txBody>
      </p:sp>
    </p:spTree>
    <p:extLst>
      <p:ext uri="{BB962C8B-B14F-4D97-AF65-F5344CB8AC3E}">
        <p14:creationId xmlns:p14="http://schemas.microsoft.com/office/powerpoint/2010/main" val="234878084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D0A69840-D39F-174E-A7D2-F0E1624D1F60}" type="slidenum">
              <a:rPr lang="en-US"/>
              <a:pPr>
                <a:defRPr/>
              </a:pPr>
              <a:t>‹#›</a:t>
            </a:fld>
            <a:endParaRPr lang="en-US"/>
          </a:p>
        </p:txBody>
      </p:sp>
    </p:spTree>
    <p:extLst>
      <p:ext uri="{BB962C8B-B14F-4D97-AF65-F5344CB8AC3E}">
        <p14:creationId xmlns:p14="http://schemas.microsoft.com/office/powerpoint/2010/main" val="17299569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3C6A6E4-9E39-144F-8FD9-FA36AF4A0A11}" type="slidenum">
              <a:rPr lang="en-US"/>
              <a:pPr>
                <a:defRPr/>
              </a:pPr>
              <a:t>‹#›</a:t>
            </a:fld>
            <a:endParaRPr lang="en-US"/>
          </a:p>
        </p:txBody>
      </p:sp>
    </p:spTree>
    <p:extLst>
      <p:ext uri="{BB962C8B-B14F-4D97-AF65-F5344CB8AC3E}">
        <p14:creationId xmlns:p14="http://schemas.microsoft.com/office/powerpoint/2010/main" val="8220702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9CE09D2-A98E-F042-B6E2-AE69471B35A5}" type="slidenum">
              <a:rPr lang="en-US"/>
              <a:pPr>
                <a:defRPr/>
              </a:pPr>
              <a:t>‹#›</a:t>
            </a:fld>
            <a:endParaRPr lang="en-US"/>
          </a:p>
        </p:txBody>
      </p:sp>
    </p:spTree>
    <p:extLst>
      <p:ext uri="{BB962C8B-B14F-4D97-AF65-F5344CB8AC3E}">
        <p14:creationId xmlns:p14="http://schemas.microsoft.com/office/powerpoint/2010/main" val="20384059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4F90566-9024-8B49-9E7C-EA67380719B3}" type="slidenum">
              <a:rPr lang="en-US"/>
              <a:pPr>
                <a:defRPr/>
              </a:pPr>
              <a:t>‹#›</a:t>
            </a:fld>
            <a:endParaRPr lang="en-US"/>
          </a:p>
        </p:txBody>
      </p:sp>
    </p:spTree>
    <p:extLst>
      <p:ext uri="{BB962C8B-B14F-4D97-AF65-F5344CB8AC3E}">
        <p14:creationId xmlns:p14="http://schemas.microsoft.com/office/powerpoint/2010/main" val="160696140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E6E64BF-7DE7-BA46-9FE4-E0AB31A3CEDD}" type="slidenum">
              <a:rPr lang="en-US"/>
              <a:pPr>
                <a:defRPr/>
              </a:pPr>
              <a:t>‹#›</a:t>
            </a:fld>
            <a:endParaRPr lang="en-US"/>
          </a:p>
        </p:txBody>
      </p:sp>
    </p:spTree>
    <p:extLst>
      <p:ext uri="{BB962C8B-B14F-4D97-AF65-F5344CB8AC3E}">
        <p14:creationId xmlns:p14="http://schemas.microsoft.com/office/powerpoint/2010/main" val="180417493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292874410"/>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519455700"/>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109607796"/>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231680419"/>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66334876"/>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B8A380A3-A682-3147-A81C-8AF672825B58}" type="slidenum">
              <a:rPr lang="en-US"/>
              <a:pPr>
                <a:defRPr/>
              </a:pPr>
              <a:t>‹#›</a:t>
            </a:fld>
            <a:endParaRPr lang="en-US"/>
          </a:p>
        </p:txBody>
      </p:sp>
    </p:spTree>
    <p:extLst>
      <p:ext uri="{BB962C8B-B14F-4D97-AF65-F5344CB8AC3E}">
        <p14:creationId xmlns:p14="http://schemas.microsoft.com/office/powerpoint/2010/main" val="198398375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282294413"/>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64892668"/>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10150822"/>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210514760"/>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346265930"/>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15680198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pPr>
              <a:defRPr/>
            </a:pPr>
            <a:fld id="{7412AD80-035C-B64A-8D79-B91185C6E110}" type="slidenum">
              <a:rPr lang="en-US"/>
              <a:pPr>
                <a:defRPr/>
              </a:pPr>
              <a:t>‹#›</a:t>
            </a:fld>
            <a:endParaRPr lang="en-US"/>
          </a:p>
        </p:txBody>
      </p:sp>
    </p:spTree>
    <p:extLst>
      <p:ext uri="{BB962C8B-B14F-4D97-AF65-F5344CB8AC3E}">
        <p14:creationId xmlns:p14="http://schemas.microsoft.com/office/powerpoint/2010/main" val="34829423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pPr>
              <a:defRPr/>
            </a:pPr>
            <a:fld id="{ED418901-6926-8E45-96C0-D3DF2EE73F2F}" type="slidenum">
              <a:rPr lang="en-US"/>
              <a:pPr>
                <a:defRPr/>
              </a:pPr>
              <a:t>‹#›</a:t>
            </a:fld>
            <a:endParaRPr lang="en-US"/>
          </a:p>
        </p:txBody>
      </p:sp>
    </p:spTree>
    <p:extLst>
      <p:ext uri="{BB962C8B-B14F-4D97-AF65-F5344CB8AC3E}">
        <p14:creationId xmlns:p14="http://schemas.microsoft.com/office/powerpoint/2010/main" val="18097577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pPr>
              <a:defRPr/>
            </a:pPr>
            <a:fld id="{77D3DBFA-ABB5-094E-AF48-575ED1EE2A97}" type="slidenum">
              <a:rPr lang="en-US"/>
              <a:pPr>
                <a:defRPr/>
              </a:pPr>
              <a:t>‹#›</a:t>
            </a:fld>
            <a:endParaRPr lang="en-US"/>
          </a:p>
        </p:txBody>
      </p:sp>
    </p:spTree>
    <p:extLst>
      <p:ext uri="{BB962C8B-B14F-4D97-AF65-F5344CB8AC3E}">
        <p14:creationId xmlns:p14="http://schemas.microsoft.com/office/powerpoint/2010/main" val="2733395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2397F2FD-63CA-9448-BB8D-C4B0A33B7B9F}" type="slidenum">
              <a:rPr lang="en-US"/>
              <a:pPr>
                <a:defRPr/>
              </a:pPr>
              <a:t>‹#›</a:t>
            </a:fld>
            <a:endParaRPr lang="en-US"/>
          </a:p>
        </p:txBody>
      </p:sp>
    </p:spTree>
    <p:extLst>
      <p:ext uri="{BB962C8B-B14F-4D97-AF65-F5344CB8AC3E}">
        <p14:creationId xmlns:p14="http://schemas.microsoft.com/office/powerpoint/2010/main" val="76011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547A79A-772C-2844-A4F7-0D1B979800D1}" type="slidenum">
              <a:rPr lang="en-US"/>
              <a:pPr>
                <a:defRPr/>
              </a:pPr>
              <a:t>‹#›</a:t>
            </a:fld>
            <a:endParaRPr lang="en-US"/>
          </a:p>
        </p:txBody>
      </p:sp>
    </p:spTree>
    <p:extLst>
      <p:ext uri="{BB962C8B-B14F-4D97-AF65-F5344CB8AC3E}">
        <p14:creationId xmlns:p14="http://schemas.microsoft.com/office/powerpoint/2010/main" val="27850030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pPr>
              <a:defRPr/>
            </a:pPr>
            <a:fld id="{8A9AB387-4986-D643-BB1D-A7EF9D64C734}" type="slidenum">
              <a:rPr lang="en-US"/>
              <a:pPr>
                <a:defRPr/>
              </a:pPr>
              <a:t>‹#›</a:t>
            </a:fld>
            <a:endParaRPr lang="en-US"/>
          </a:p>
        </p:txBody>
      </p:sp>
    </p:spTree>
    <p:extLst>
      <p:ext uri="{BB962C8B-B14F-4D97-AF65-F5344CB8AC3E}">
        <p14:creationId xmlns:p14="http://schemas.microsoft.com/office/powerpoint/2010/main" val="3856398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AB242F4F-8A47-AC4F-8434-C7E4A781EA24}" type="slidenum">
              <a:rPr lang="en-US"/>
              <a:pPr>
                <a:defRPr/>
              </a:pPr>
              <a:t>‹#›</a:t>
            </a:fld>
            <a:endParaRPr lang="en-US"/>
          </a:p>
        </p:txBody>
      </p:sp>
    </p:spTree>
    <p:extLst>
      <p:ext uri="{BB962C8B-B14F-4D97-AF65-F5344CB8AC3E}">
        <p14:creationId xmlns:p14="http://schemas.microsoft.com/office/powerpoint/2010/main" val="9657467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pPr>
              <a:defRPr/>
            </a:pPr>
            <a:fld id="{3C21E146-6F96-D743-8191-16716247F282}" type="slidenum">
              <a:rPr lang="en-US"/>
              <a:pPr>
                <a:defRPr/>
              </a:pPr>
              <a:t>‹#›</a:t>
            </a:fld>
            <a:endParaRPr lang="en-US"/>
          </a:p>
        </p:txBody>
      </p:sp>
    </p:spTree>
    <p:extLst>
      <p:ext uri="{BB962C8B-B14F-4D97-AF65-F5344CB8AC3E}">
        <p14:creationId xmlns:p14="http://schemas.microsoft.com/office/powerpoint/2010/main" val="41269507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A358319C-A954-5E44-80B0-DC5050D29700}" type="datetime1">
              <a:rPr lang="en-US"/>
              <a:pPr>
                <a:defRPr/>
              </a:pPr>
              <a:t>9/7/17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27728B1-E6BD-6E40-8C69-1C65CB51CE88}" type="slidenum">
              <a:rPr lang="en-US"/>
              <a:pPr>
                <a:defRPr/>
              </a:pPr>
              <a:t>‹#›</a:t>
            </a:fld>
            <a:endParaRPr lang="en-US"/>
          </a:p>
        </p:txBody>
      </p:sp>
    </p:spTree>
    <p:extLst>
      <p:ext uri="{BB962C8B-B14F-4D97-AF65-F5344CB8AC3E}">
        <p14:creationId xmlns:p14="http://schemas.microsoft.com/office/powerpoint/2010/main" val="37408825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56C28DE-E05F-EC45-BB95-60F7229E3498}" type="datetime1">
              <a:rPr lang="en-US"/>
              <a:pPr>
                <a:defRPr/>
              </a:pPr>
              <a:t>9/7/17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E879C8B7-F116-4646-8764-5D21B889DD18}" type="slidenum">
              <a:rPr lang="en-US"/>
              <a:pPr>
                <a:defRPr/>
              </a:pPr>
              <a:t>‹#›</a:t>
            </a:fld>
            <a:endParaRPr lang="en-US"/>
          </a:p>
        </p:txBody>
      </p:sp>
    </p:spTree>
    <p:extLst>
      <p:ext uri="{BB962C8B-B14F-4D97-AF65-F5344CB8AC3E}">
        <p14:creationId xmlns:p14="http://schemas.microsoft.com/office/powerpoint/2010/main" val="10156609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CC07FAA6-A271-2046-B3B0-3597D9C3F5DC}" type="datetime1">
              <a:rPr lang="en-US"/>
              <a:pPr>
                <a:defRPr/>
              </a:pPr>
              <a:t>9/7/17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9273F04-088A-B94A-986E-006D121EAA57}" type="slidenum">
              <a:rPr lang="en-US"/>
              <a:pPr>
                <a:defRPr/>
              </a:pPr>
              <a:t>‹#›</a:t>
            </a:fld>
            <a:endParaRPr lang="en-US"/>
          </a:p>
        </p:txBody>
      </p:sp>
    </p:spTree>
    <p:extLst>
      <p:ext uri="{BB962C8B-B14F-4D97-AF65-F5344CB8AC3E}">
        <p14:creationId xmlns:p14="http://schemas.microsoft.com/office/powerpoint/2010/main" val="16435587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92595582-7D0D-F44F-AA3D-F2E5600ED9D4}" type="datetime1">
              <a:rPr lang="en-US"/>
              <a:pPr>
                <a:defRPr/>
              </a:pPr>
              <a:t>9/7/17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49F9F865-F689-264B-B078-67C91869BD41}" type="slidenum">
              <a:rPr lang="en-US"/>
              <a:pPr>
                <a:defRPr/>
              </a:pPr>
              <a:t>‹#›</a:t>
            </a:fld>
            <a:endParaRPr lang="en-US"/>
          </a:p>
        </p:txBody>
      </p:sp>
    </p:spTree>
    <p:extLst>
      <p:ext uri="{BB962C8B-B14F-4D97-AF65-F5344CB8AC3E}">
        <p14:creationId xmlns:p14="http://schemas.microsoft.com/office/powerpoint/2010/main" val="40061342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eaLnBrk="0" hangingPunct="0">
              <a:defRPr>
                <a:latin typeface="Arial" charset="0"/>
              </a:defRPr>
            </a:lvl1pPr>
          </a:lstStyle>
          <a:p>
            <a:pPr>
              <a:defRPr/>
            </a:pPr>
            <a:fld id="{05432463-39E8-9448-84E9-3D0EEEE5093F}" type="datetime1">
              <a:rPr lang="en-US"/>
              <a:pPr>
                <a:defRPr/>
              </a:pPr>
              <a:t>9/7/17</a:t>
            </a:fld>
            <a:endParaRPr lang="en-US"/>
          </a:p>
        </p:txBody>
      </p:sp>
      <p:sp>
        <p:nvSpPr>
          <p:cNvPr id="8" name="Footer Placeholder 4"/>
          <p:cNvSpPr>
            <a:spLocks noGrp="1"/>
          </p:cNvSpPr>
          <p:nvPr>
            <p:ph type="ftr" sz="quarter" idx="11"/>
          </p:nvPr>
        </p:nvSpPr>
        <p:spPr/>
        <p:txBody>
          <a:bodyPr/>
          <a:lstStyle>
            <a:lvl1pPr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eaLnBrk="0" hangingPunct="0">
              <a:defRPr>
                <a:latin typeface="Arial" charset="0"/>
              </a:defRPr>
            </a:lvl1pPr>
          </a:lstStyle>
          <a:p>
            <a:pPr>
              <a:defRPr/>
            </a:pPr>
            <a:fld id="{DE6DD736-578F-D746-9DCC-D08B5AEFE0EB}" type="slidenum">
              <a:rPr lang="en-US"/>
              <a:pPr>
                <a:defRPr/>
              </a:pPr>
              <a:t>‹#›</a:t>
            </a:fld>
            <a:endParaRPr lang="en-US"/>
          </a:p>
        </p:txBody>
      </p:sp>
    </p:spTree>
    <p:extLst>
      <p:ext uri="{BB962C8B-B14F-4D97-AF65-F5344CB8AC3E}">
        <p14:creationId xmlns:p14="http://schemas.microsoft.com/office/powerpoint/2010/main" val="34110939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eaLnBrk="0" hangingPunct="0">
              <a:defRPr>
                <a:latin typeface="Arial" charset="0"/>
              </a:defRPr>
            </a:lvl1pPr>
          </a:lstStyle>
          <a:p>
            <a:pPr>
              <a:defRPr/>
            </a:pPr>
            <a:fld id="{2ED6A140-B32E-EE41-9CC9-B6D2917DDE92}" type="datetime1">
              <a:rPr lang="en-US"/>
              <a:pPr>
                <a:defRPr/>
              </a:pPr>
              <a:t>9/7/17</a:t>
            </a:fld>
            <a:endParaRPr lang="en-US"/>
          </a:p>
        </p:txBody>
      </p:sp>
      <p:sp>
        <p:nvSpPr>
          <p:cNvPr id="4" name="Footer Placeholder 4"/>
          <p:cNvSpPr>
            <a:spLocks noGrp="1"/>
          </p:cNvSpPr>
          <p:nvPr>
            <p:ph type="ftr" sz="quarter" idx="11"/>
          </p:nvPr>
        </p:nvSpPr>
        <p:spPr/>
        <p:txBody>
          <a:bodyPr/>
          <a:lstStyle>
            <a:lvl1pPr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eaLnBrk="0" hangingPunct="0">
              <a:defRPr>
                <a:latin typeface="Arial" charset="0"/>
              </a:defRPr>
            </a:lvl1pPr>
          </a:lstStyle>
          <a:p>
            <a:pPr>
              <a:defRPr/>
            </a:pPr>
            <a:fld id="{1842042E-A483-6A40-A6E6-6BBB2E3D3F7B}" type="slidenum">
              <a:rPr lang="en-US"/>
              <a:pPr>
                <a:defRPr/>
              </a:pPr>
              <a:t>‹#›</a:t>
            </a:fld>
            <a:endParaRPr lang="en-US"/>
          </a:p>
        </p:txBody>
      </p:sp>
    </p:spTree>
    <p:extLst>
      <p:ext uri="{BB962C8B-B14F-4D97-AF65-F5344CB8AC3E}">
        <p14:creationId xmlns:p14="http://schemas.microsoft.com/office/powerpoint/2010/main" val="18413555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eaLnBrk="0" hangingPunct="0">
              <a:defRPr>
                <a:latin typeface="Arial" charset="0"/>
              </a:defRPr>
            </a:lvl1pPr>
          </a:lstStyle>
          <a:p>
            <a:pPr>
              <a:defRPr/>
            </a:pPr>
            <a:fld id="{4BEB9003-8EF9-554E-B38A-C28A4661CB00}" type="datetime1">
              <a:rPr lang="en-US"/>
              <a:pPr>
                <a:defRPr/>
              </a:pPr>
              <a:t>9/7/17</a:t>
            </a:fld>
            <a:endParaRPr lang="en-US"/>
          </a:p>
        </p:txBody>
      </p:sp>
      <p:sp>
        <p:nvSpPr>
          <p:cNvPr id="3" name="Footer Placeholder 4"/>
          <p:cNvSpPr>
            <a:spLocks noGrp="1"/>
          </p:cNvSpPr>
          <p:nvPr>
            <p:ph type="ftr" sz="quarter" idx="11"/>
          </p:nvPr>
        </p:nvSpPr>
        <p:spPr/>
        <p:txBody>
          <a:bodyPr/>
          <a:lstStyle>
            <a:lvl1pPr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eaLnBrk="0" hangingPunct="0">
              <a:defRPr>
                <a:latin typeface="Arial" charset="0"/>
              </a:defRPr>
            </a:lvl1pPr>
          </a:lstStyle>
          <a:p>
            <a:pPr>
              <a:defRPr/>
            </a:pPr>
            <a:fld id="{C8710E0E-E23D-3746-BF5D-079041C942D2}" type="slidenum">
              <a:rPr lang="en-US"/>
              <a:pPr>
                <a:defRPr/>
              </a:pPr>
              <a:t>‹#›</a:t>
            </a:fld>
            <a:endParaRPr lang="en-US"/>
          </a:p>
        </p:txBody>
      </p:sp>
    </p:spTree>
    <p:extLst>
      <p:ext uri="{BB962C8B-B14F-4D97-AF65-F5344CB8AC3E}">
        <p14:creationId xmlns:p14="http://schemas.microsoft.com/office/powerpoint/2010/main" val="4081119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3A61D05-3B7E-D14E-90CB-32E4224D34FE}" type="slidenum">
              <a:rPr lang="en-US"/>
              <a:pPr>
                <a:defRPr/>
              </a:pPr>
              <a:t>‹#›</a:t>
            </a:fld>
            <a:endParaRPr lang="en-US"/>
          </a:p>
        </p:txBody>
      </p:sp>
    </p:spTree>
    <p:extLst>
      <p:ext uri="{BB962C8B-B14F-4D97-AF65-F5344CB8AC3E}">
        <p14:creationId xmlns:p14="http://schemas.microsoft.com/office/powerpoint/2010/main" val="1458436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AC49D000-AB89-4449-ADFE-EB572FAC1693}" type="datetime1">
              <a:rPr lang="en-US"/>
              <a:pPr>
                <a:defRPr/>
              </a:pPr>
              <a:t>9/7/17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27696A5C-BD7B-9A44-B300-FFA9AE7EBB54}" type="slidenum">
              <a:rPr lang="en-US"/>
              <a:pPr>
                <a:defRPr/>
              </a:pPr>
              <a:t>‹#›</a:t>
            </a:fld>
            <a:endParaRPr lang="en-US"/>
          </a:p>
        </p:txBody>
      </p:sp>
    </p:spTree>
    <p:extLst>
      <p:ext uri="{BB962C8B-B14F-4D97-AF65-F5344CB8AC3E}">
        <p14:creationId xmlns:p14="http://schemas.microsoft.com/office/powerpoint/2010/main" val="3224847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eaLnBrk="0" hangingPunct="0">
              <a:defRPr>
                <a:latin typeface="Arial" charset="0"/>
              </a:defRPr>
            </a:lvl1pPr>
          </a:lstStyle>
          <a:p>
            <a:pPr>
              <a:defRPr/>
            </a:pPr>
            <a:fld id="{620669FA-F36C-ED4F-B1D1-92F464C9B811}" type="datetime1">
              <a:rPr lang="en-US"/>
              <a:pPr>
                <a:defRPr/>
              </a:pPr>
              <a:t>9/7/17</a:t>
            </a:fld>
            <a:endParaRPr lang="en-US"/>
          </a:p>
        </p:txBody>
      </p:sp>
      <p:sp>
        <p:nvSpPr>
          <p:cNvPr id="6" name="Footer Placeholder 4"/>
          <p:cNvSpPr>
            <a:spLocks noGrp="1"/>
          </p:cNvSpPr>
          <p:nvPr>
            <p:ph type="ftr" sz="quarter" idx="11"/>
          </p:nvPr>
        </p:nvSpPr>
        <p:spPr/>
        <p:txBody>
          <a:bodyPr/>
          <a:lstStyle>
            <a:lvl1pPr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eaLnBrk="0" hangingPunct="0">
              <a:defRPr>
                <a:latin typeface="Arial" charset="0"/>
              </a:defRPr>
            </a:lvl1pPr>
          </a:lstStyle>
          <a:p>
            <a:pPr>
              <a:defRPr/>
            </a:pPr>
            <a:fld id="{CDEB8359-55D9-0D43-90F7-477415CEF38C}" type="slidenum">
              <a:rPr lang="en-US"/>
              <a:pPr>
                <a:defRPr/>
              </a:pPr>
              <a:t>‹#›</a:t>
            </a:fld>
            <a:endParaRPr lang="en-US"/>
          </a:p>
        </p:txBody>
      </p:sp>
    </p:spTree>
    <p:extLst>
      <p:ext uri="{BB962C8B-B14F-4D97-AF65-F5344CB8AC3E}">
        <p14:creationId xmlns:p14="http://schemas.microsoft.com/office/powerpoint/2010/main" val="3052802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F9AEC319-7801-4149-B8FA-419BFE9D335E}" type="datetime1">
              <a:rPr lang="en-US"/>
              <a:pPr>
                <a:defRPr/>
              </a:pPr>
              <a:t>9/7/17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C1917ADF-8DE1-474E-AC0E-07CA5BAF5DCC}" type="slidenum">
              <a:rPr lang="en-US"/>
              <a:pPr>
                <a:defRPr/>
              </a:pPr>
              <a:t>‹#›</a:t>
            </a:fld>
            <a:endParaRPr lang="en-US"/>
          </a:p>
        </p:txBody>
      </p:sp>
    </p:spTree>
    <p:extLst>
      <p:ext uri="{BB962C8B-B14F-4D97-AF65-F5344CB8AC3E}">
        <p14:creationId xmlns:p14="http://schemas.microsoft.com/office/powerpoint/2010/main" val="6165030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eaLnBrk="0" hangingPunct="0">
              <a:defRPr>
                <a:latin typeface="Arial" charset="0"/>
              </a:defRPr>
            </a:lvl1pPr>
          </a:lstStyle>
          <a:p>
            <a:pPr>
              <a:defRPr/>
            </a:pPr>
            <a:fld id="{8726C8D2-0A69-8140-87AC-0F1756BDCA4A}" type="datetime1">
              <a:rPr lang="en-US"/>
              <a:pPr>
                <a:defRPr/>
              </a:pPr>
              <a:t>9/7/17</a:t>
            </a:fld>
            <a:endParaRPr lang="en-US"/>
          </a:p>
        </p:txBody>
      </p:sp>
      <p:sp>
        <p:nvSpPr>
          <p:cNvPr id="5" name="Footer Placeholder 4"/>
          <p:cNvSpPr>
            <a:spLocks noGrp="1"/>
          </p:cNvSpPr>
          <p:nvPr>
            <p:ph type="ftr" sz="quarter" idx="11"/>
          </p:nvPr>
        </p:nvSpPr>
        <p:spPr/>
        <p:txBody>
          <a:bodyPr/>
          <a:lstStyle>
            <a:lvl1pPr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eaLnBrk="0" hangingPunct="0">
              <a:defRPr>
                <a:latin typeface="Arial" charset="0"/>
              </a:defRPr>
            </a:lvl1pPr>
          </a:lstStyle>
          <a:p>
            <a:pPr>
              <a:defRPr/>
            </a:pPr>
            <a:fld id="{336A9E4F-7F7F-924F-A8EA-585E757C1F60}" type="slidenum">
              <a:rPr lang="en-US"/>
              <a:pPr>
                <a:defRPr/>
              </a:pPr>
              <a:t>‹#›</a:t>
            </a:fld>
            <a:endParaRPr lang="en-US"/>
          </a:p>
        </p:txBody>
      </p:sp>
    </p:spTree>
    <p:extLst>
      <p:ext uri="{BB962C8B-B14F-4D97-AF65-F5344CB8AC3E}">
        <p14:creationId xmlns:p14="http://schemas.microsoft.com/office/powerpoint/2010/main" val="9896329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11CB82BC-C131-0146-BC7D-6908D0B151B8}" type="slidenum">
              <a:rPr lang="en-US"/>
              <a:pPr>
                <a:defRPr/>
              </a:pPr>
              <a:t>‹#›</a:t>
            </a:fld>
            <a:endParaRPr lang="en-US"/>
          </a:p>
        </p:txBody>
      </p:sp>
    </p:spTree>
    <p:extLst>
      <p:ext uri="{BB962C8B-B14F-4D97-AF65-F5344CB8AC3E}">
        <p14:creationId xmlns:p14="http://schemas.microsoft.com/office/powerpoint/2010/main" val="29339148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BB595D5-3461-8E4B-B174-7774DE087B18}" type="slidenum">
              <a:rPr lang="en-US"/>
              <a:pPr>
                <a:defRPr/>
              </a:pPr>
              <a:t>‹#›</a:t>
            </a:fld>
            <a:endParaRPr lang="en-US"/>
          </a:p>
        </p:txBody>
      </p:sp>
    </p:spTree>
    <p:extLst>
      <p:ext uri="{BB962C8B-B14F-4D97-AF65-F5344CB8AC3E}">
        <p14:creationId xmlns:p14="http://schemas.microsoft.com/office/powerpoint/2010/main" val="39768879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D58D024-3FFE-5E4F-982F-D5A4ED4404B7}" type="slidenum">
              <a:rPr lang="en-US"/>
              <a:pPr>
                <a:defRPr/>
              </a:pPr>
              <a:t>‹#›</a:t>
            </a:fld>
            <a:endParaRPr lang="en-US"/>
          </a:p>
        </p:txBody>
      </p:sp>
    </p:spTree>
    <p:extLst>
      <p:ext uri="{BB962C8B-B14F-4D97-AF65-F5344CB8AC3E}">
        <p14:creationId xmlns:p14="http://schemas.microsoft.com/office/powerpoint/2010/main" val="22458434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479C3D27-545F-0F45-AE7E-B567BED8E8FA}" type="slidenum">
              <a:rPr lang="en-US"/>
              <a:pPr>
                <a:defRPr/>
              </a:pPr>
              <a:t>‹#›</a:t>
            </a:fld>
            <a:endParaRPr lang="en-US"/>
          </a:p>
        </p:txBody>
      </p:sp>
    </p:spTree>
    <p:extLst>
      <p:ext uri="{BB962C8B-B14F-4D97-AF65-F5344CB8AC3E}">
        <p14:creationId xmlns:p14="http://schemas.microsoft.com/office/powerpoint/2010/main" val="1668124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441AD959-2A4D-A54A-AB2D-A94393003CF2}" type="slidenum">
              <a:rPr lang="en-US"/>
              <a:pPr>
                <a:defRPr/>
              </a:pPr>
              <a:t>‹#›</a:t>
            </a:fld>
            <a:endParaRPr lang="en-US"/>
          </a:p>
        </p:txBody>
      </p:sp>
    </p:spTree>
    <p:extLst>
      <p:ext uri="{BB962C8B-B14F-4D97-AF65-F5344CB8AC3E}">
        <p14:creationId xmlns:p14="http://schemas.microsoft.com/office/powerpoint/2010/main" val="9331871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A421139B-A682-D44D-B7C9-6B3D431E590C}" type="slidenum">
              <a:rPr lang="en-US"/>
              <a:pPr>
                <a:defRPr/>
              </a:pPr>
              <a:t>‹#›</a:t>
            </a:fld>
            <a:endParaRPr lang="en-US"/>
          </a:p>
        </p:txBody>
      </p:sp>
    </p:spTree>
    <p:extLst>
      <p:ext uri="{BB962C8B-B14F-4D97-AF65-F5344CB8AC3E}">
        <p14:creationId xmlns:p14="http://schemas.microsoft.com/office/powerpoint/2010/main" val="4198553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6FA602D-E898-1E4D-8283-DBF213D7F68F}" type="slidenum">
              <a:rPr lang="en-US"/>
              <a:pPr>
                <a:defRPr/>
              </a:pPr>
              <a:t>‹#›</a:t>
            </a:fld>
            <a:endParaRPr lang="en-US"/>
          </a:p>
        </p:txBody>
      </p:sp>
    </p:spTree>
    <p:extLst>
      <p:ext uri="{BB962C8B-B14F-4D97-AF65-F5344CB8AC3E}">
        <p14:creationId xmlns:p14="http://schemas.microsoft.com/office/powerpoint/2010/main" val="2459019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C3AA9084-9184-D948-8ED2-33CAE035C340}" type="slidenum">
              <a:rPr lang="en-US"/>
              <a:pPr>
                <a:defRPr/>
              </a:pPr>
              <a:t>‹#›</a:t>
            </a:fld>
            <a:endParaRPr lang="en-US"/>
          </a:p>
        </p:txBody>
      </p:sp>
    </p:spTree>
    <p:extLst>
      <p:ext uri="{BB962C8B-B14F-4D97-AF65-F5344CB8AC3E}">
        <p14:creationId xmlns:p14="http://schemas.microsoft.com/office/powerpoint/2010/main" val="1459677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BBEB0CD-2BFD-F64E-AB51-FF0E92899446}" type="slidenum">
              <a:rPr lang="en-US"/>
              <a:pPr>
                <a:defRPr/>
              </a:pPr>
              <a:t>‹#›</a:t>
            </a:fld>
            <a:endParaRPr lang="en-US"/>
          </a:p>
        </p:txBody>
      </p:sp>
    </p:spTree>
    <p:extLst>
      <p:ext uri="{BB962C8B-B14F-4D97-AF65-F5344CB8AC3E}">
        <p14:creationId xmlns:p14="http://schemas.microsoft.com/office/powerpoint/2010/main" val="791093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C118850E-8C8C-5649-9C10-3221AB166D25}" type="slidenum">
              <a:rPr lang="en-US"/>
              <a:pPr>
                <a:defRPr/>
              </a:pPr>
              <a:t>‹#›</a:t>
            </a:fld>
            <a:endParaRPr lang="en-US"/>
          </a:p>
        </p:txBody>
      </p:sp>
    </p:spTree>
    <p:extLst>
      <p:ext uri="{BB962C8B-B14F-4D97-AF65-F5344CB8AC3E}">
        <p14:creationId xmlns:p14="http://schemas.microsoft.com/office/powerpoint/2010/main" val="2644371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50FC178-3EF1-E245-B391-C3EBD1D65BDB}" type="slidenum">
              <a:rPr lang="en-US"/>
              <a:pPr>
                <a:defRPr/>
              </a:pPr>
              <a:t>‹#›</a:t>
            </a:fld>
            <a:endParaRPr lang="en-US"/>
          </a:p>
        </p:txBody>
      </p:sp>
    </p:spTree>
    <p:extLst>
      <p:ext uri="{BB962C8B-B14F-4D97-AF65-F5344CB8AC3E}">
        <p14:creationId xmlns:p14="http://schemas.microsoft.com/office/powerpoint/2010/main" val="38587189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F5009-4E1A-C24A-B557-27B6978DDE10}" type="slidenum">
              <a:rPr lang="en-US"/>
              <a:pPr>
                <a:defRPr/>
              </a:pPr>
              <a:t>‹#›</a:t>
            </a:fld>
            <a:endParaRPr lang="en-US"/>
          </a:p>
        </p:txBody>
      </p:sp>
    </p:spTree>
    <p:extLst>
      <p:ext uri="{BB962C8B-B14F-4D97-AF65-F5344CB8AC3E}">
        <p14:creationId xmlns:p14="http://schemas.microsoft.com/office/powerpoint/2010/main" val="1627541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ea typeface="ＭＳ Ｐゴシック" pitchFamily="-112" charset="-128"/>
                <a:cs typeface="ＭＳ Ｐゴシック" pitchFamily="-112" charset="-128"/>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ea typeface="ＭＳ Ｐゴシック" charset="0"/>
                <a:cs typeface="ＭＳ Ｐゴシック" charset="0"/>
              </a:defRPr>
            </a:lvl1pPr>
          </a:lstStyle>
          <a:p>
            <a:pPr>
              <a:defRPr/>
            </a:pPr>
            <a:fld id="{1698CC0E-116E-6840-BF6E-D5555D088476}" type="slidenum">
              <a:rPr lang="en-US"/>
              <a:pPr>
                <a:defRPr/>
              </a:pPr>
              <a:t>‹#›</a:t>
            </a:fld>
            <a:endParaRPr lang="en-US"/>
          </a:p>
        </p:txBody>
      </p:sp>
    </p:spTree>
    <p:extLst>
      <p:ext uri="{BB962C8B-B14F-4D97-AF65-F5344CB8AC3E}">
        <p14:creationId xmlns:p14="http://schemas.microsoft.com/office/powerpoint/2010/main" val="40418095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4000" cy="6856413"/>
            <a:chOff x="0" y="0"/>
            <a:chExt cx="5760" cy="4319"/>
          </a:xfrm>
        </p:grpSpPr>
        <p:sp>
          <p:nvSpPr>
            <p:cNvPr id="5"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3"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7"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9"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1"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3"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5"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6"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7"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9"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0"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2"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5"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6"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7"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8"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9"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0"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41" name="Group 1063"/>
            <p:cNvGrpSpPr>
              <a:grpSpLocks/>
            </p:cNvGrpSpPr>
            <p:nvPr userDrawn="1"/>
          </p:nvGrpSpPr>
          <p:grpSpPr bwMode="auto">
            <a:xfrm>
              <a:off x="0" y="1632"/>
              <a:ext cx="5758" cy="1858"/>
              <a:chOff x="0" y="1632"/>
              <a:chExt cx="5758" cy="1858"/>
            </a:xfrm>
          </p:grpSpPr>
          <p:sp>
            <p:nvSpPr>
              <p:cNvPr id="42"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1546" name="Rectangle 1066"/>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21547" name="Rectangle 1067"/>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1068"/>
          <p:cNvSpPr>
            <a:spLocks noGrp="1" noChangeArrowheads="1"/>
          </p:cNvSpPr>
          <p:nvPr>
            <p:ph type="dt" sz="quarter" idx="10"/>
          </p:nvPr>
        </p:nvSpPr>
        <p:spPr/>
        <p:txBody>
          <a:bodyPr/>
          <a:lstStyle>
            <a:lvl1pPr>
              <a:defRPr/>
            </a:lvl1pPr>
          </a:lstStyle>
          <a:p>
            <a:pPr>
              <a:defRPr/>
            </a:pPr>
            <a:endParaRPr lang="en-US"/>
          </a:p>
        </p:txBody>
      </p:sp>
      <p:sp>
        <p:nvSpPr>
          <p:cNvPr id="45" name="Rectangle 1069"/>
          <p:cNvSpPr>
            <a:spLocks noGrp="1" noChangeArrowheads="1"/>
          </p:cNvSpPr>
          <p:nvPr>
            <p:ph type="ftr" sz="quarter" idx="11"/>
          </p:nvPr>
        </p:nvSpPr>
        <p:spPr/>
        <p:txBody>
          <a:bodyPr/>
          <a:lstStyle>
            <a:lvl1pPr>
              <a:defRPr/>
            </a:lvl1pPr>
          </a:lstStyle>
          <a:p>
            <a:pPr>
              <a:defRPr/>
            </a:pPr>
            <a:endParaRPr lang="en-US"/>
          </a:p>
        </p:txBody>
      </p:sp>
      <p:sp>
        <p:nvSpPr>
          <p:cNvPr id="46" name="Rectangle 1070"/>
          <p:cNvSpPr>
            <a:spLocks noGrp="1" noChangeArrowheads="1"/>
          </p:cNvSpPr>
          <p:nvPr>
            <p:ph type="sldNum" sz="quarter" idx="12"/>
          </p:nvPr>
        </p:nvSpPr>
        <p:spPr/>
        <p:txBody>
          <a:bodyPr/>
          <a:lstStyle>
            <a:lvl1pPr>
              <a:defRPr/>
            </a:lvl1pPr>
          </a:lstStyle>
          <a:p>
            <a:pPr>
              <a:defRPr/>
            </a:pPr>
            <a:fld id="{37C3857F-FF68-6F49-AEDC-1E209171986B}" type="slidenum">
              <a:rPr lang="en-US"/>
              <a:pPr>
                <a:defRPr/>
              </a:pPr>
              <a:t>‹#›</a:t>
            </a:fld>
            <a:endParaRPr lang="en-US"/>
          </a:p>
        </p:txBody>
      </p:sp>
    </p:spTree>
    <p:extLst>
      <p:ext uri="{BB962C8B-B14F-4D97-AF65-F5344CB8AC3E}">
        <p14:creationId xmlns:p14="http://schemas.microsoft.com/office/powerpoint/2010/main" val="1205822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01E9DD2F-3660-D748-8C8B-58409C839010}" type="slidenum">
              <a:rPr lang="en-US"/>
              <a:pPr>
                <a:defRPr/>
              </a:pPr>
              <a:t>‹#›</a:t>
            </a:fld>
            <a:endParaRPr lang="en-US"/>
          </a:p>
        </p:txBody>
      </p:sp>
    </p:spTree>
    <p:extLst>
      <p:ext uri="{BB962C8B-B14F-4D97-AF65-F5344CB8AC3E}">
        <p14:creationId xmlns:p14="http://schemas.microsoft.com/office/powerpoint/2010/main" val="25570314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6598CA7F-DEDC-A843-92D0-995B64A54FB9}" type="slidenum">
              <a:rPr lang="en-US"/>
              <a:pPr>
                <a:defRPr/>
              </a:pPr>
              <a:t>‹#›</a:t>
            </a:fld>
            <a:endParaRPr lang="en-US"/>
          </a:p>
        </p:txBody>
      </p:sp>
    </p:spTree>
    <p:extLst>
      <p:ext uri="{BB962C8B-B14F-4D97-AF65-F5344CB8AC3E}">
        <p14:creationId xmlns:p14="http://schemas.microsoft.com/office/powerpoint/2010/main" val="370618251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06224977-5404-EC47-A02B-765515F9AAEF}" type="slidenum">
              <a:rPr lang="en-US"/>
              <a:pPr>
                <a:defRPr/>
              </a:pPr>
              <a:t>‹#›</a:t>
            </a:fld>
            <a:endParaRPr lang="en-US"/>
          </a:p>
        </p:txBody>
      </p:sp>
    </p:spTree>
    <p:extLst>
      <p:ext uri="{BB962C8B-B14F-4D97-AF65-F5344CB8AC3E}">
        <p14:creationId xmlns:p14="http://schemas.microsoft.com/office/powerpoint/2010/main" val="1846944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959BB54-E4D8-5240-994A-E309CFF0A020}" type="slidenum">
              <a:rPr lang="en-US"/>
              <a:pPr>
                <a:defRPr/>
              </a:pPr>
              <a:t>‹#›</a:t>
            </a:fld>
            <a:endParaRPr lang="en-US"/>
          </a:p>
        </p:txBody>
      </p:sp>
    </p:spTree>
    <p:extLst>
      <p:ext uri="{BB962C8B-B14F-4D97-AF65-F5344CB8AC3E}">
        <p14:creationId xmlns:p14="http://schemas.microsoft.com/office/powerpoint/2010/main" val="126743202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68"/>
          <p:cNvSpPr>
            <a:spLocks noGrp="1" noChangeArrowheads="1"/>
          </p:cNvSpPr>
          <p:nvPr>
            <p:ph type="dt" sz="half" idx="10"/>
          </p:nvPr>
        </p:nvSpPr>
        <p:spPr>
          <a:ln/>
        </p:spPr>
        <p:txBody>
          <a:bodyPr/>
          <a:lstStyle>
            <a:lvl1pPr>
              <a:defRPr/>
            </a:lvl1pPr>
          </a:lstStyle>
          <a:p>
            <a:pPr>
              <a:defRPr/>
            </a:pPr>
            <a:endParaRPr lang="en-US"/>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p>
        </p:txBody>
      </p:sp>
      <p:sp>
        <p:nvSpPr>
          <p:cNvPr id="9" name="Rectangle 1070"/>
          <p:cNvSpPr>
            <a:spLocks noGrp="1" noChangeArrowheads="1"/>
          </p:cNvSpPr>
          <p:nvPr>
            <p:ph type="sldNum" sz="quarter" idx="12"/>
          </p:nvPr>
        </p:nvSpPr>
        <p:spPr>
          <a:ln/>
        </p:spPr>
        <p:txBody>
          <a:bodyPr/>
          <a:lstStyle>
            <a:lvl1pPr>
              <a:defRPr/>
            </a:lvl1pPr>
          </a:lstStyle>
          <a:p>
            <a:pPr>
              <a:defRPr/>
            </a:pPr>
            <a:fld id="{71748890-F2F3-4942-B96F-D3CA2F0F52DB}" type="slidenum">
              <a:rPr lang="en-US"/>
              <a:pPr>
                <a:defRPr/>
              </a:pPr>
              <a:t>‹#›</a:t>
            </a:fld>
            <a:endParaRPr lang="en-US"/>
          </a:p>
        </p:txBody>
      </p:sp>
    </p:spTree>
    <p:extLst>
      <p:ext uri="{BB962C8B-B14F-4D97-AF65-F5344CB8AC3E}">
        <p14:creationId xmlns:p14="http://schemas.microsoft.com/office/powerpoint/2010/main" val="25511274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68"/>
          <p:cNvSpPr>
            <a:spLocks noGrp="1" noChangeArrowheads="1"/>
          </p:cNvSpPr>
          <p:nvPr>
            <p:ph type="dt" sz="half" idx="10"/>
          </p:nvPr>
        </p:nvSpPr>
        <p:spPr>
          <a:ln/>
        </p:spPr>
        <p:txBody>
          <a:bodyPr/>
          <a:lstStyle>
            <a:lvl1pPr>
              <a:defRPr/>
            </a:lvl1pPr>
          </a:lstStyle>
          <a:p>
            <a:pPr>
              <a:defRPr/>
            </a:pPr>
            <a:endParaRPr lang="en-US"/>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p>
        </p:txBody>
      </p:sp>
      <p:sp>
        <p:nvSpPr>
          <p:cNvPr id="5" name="Rectangle 1070"/>
          <p:cNvSpPr>
            <a:spLocks noGrp="1" noChangeArrowheads="1"/>
          </p:cNvSpPr>
          <p:nvPr>
            <p:ph type="sldNum" sz="quarter" idx="12"/>
          </p:nvPr>
        </p:nvSpPr>
        <p:spPr>
          <a:ln/>
        </p:spPr>
        <p:txBody>
          <a:bodyPr/>
          <a:lstStyle>
            <a:lvl1pPr>
              <a:defRPr/>
            </a:lvl1pPr>
          </a:lstStyle>
          <a:p>
            <a:pPr>
              <a:defRPr/>
            </a:pPr>
            <a:fld id="{8FEB6B74-C9BC-5D4C-82C3-C55E13B2751F}" type="slidenum">
              <a:rPr lang="en-US"/>
              <a:pPr>
                <a:defRPr/>
              </a:pPr>
              <a:t>‹#›</a:t>
            </a:fld>
            <a:endParaRPr lang="en-US"/>
          </a:p>
        </p:txBody>
      </p:sp>
    </p:spTree>
    <p:extLst>
      <p:ext uri="{BB962C8B-B14F-4D97-AF65-F5344CB8AC3E}">
        <p14:creationId xmlns:p14="http://schemas.microsoft.com/office/powerpoint/2010/main" val="6503028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p>
        </p:txBody>
      </p:sp>
      <p:sp>
        <p:nvSpPr>
          <p:cNvPr id="4" name="Rectangle 1070"/>
          <p:cNvSpPr>
            <a:spLocks noGrp="1" noChangeArrowheads="1"/>
          </p:cNvSpPr>
          <p:nvPr>
            <p:ph type="sldNum" sz="quarter" idx="12"/>
          </p:nvPr>
        </p:nvSpPr>
        <p:spPr>
          <a:ln/>
        </p:spPr>
        <p:txBody>
          <a:bodyPr/>
          <a:lstStyle>
            <a:lvl1pPr>
              <a:defRPr/>
            </a:lvl1pPr>
          </a:lstStyle>
          <a:p>
            <a:pPr>
              <a:defRPr/>
            </a:pPr>
            <a:fld id="{66BBBAF4-6B51-AB4C-A675-25BD494E5149}" type="slidenum">
              <a:rPr lang="en-US"/>
              <a:pPr>
                <a:defRPr/>
              </a:pPr>
              <a:t>‹#›</a:t>
            </a:fld>
            <a:endParaRPr lang="en-US"/>
          </a:p>
        </p:txBody>
      </p:sp>
    </p:spTree>
    <p:extLst>
      <p:ext uri="{BB962C8B-B14F-4D97-AF65-F5344CB8AC3E}">
        <p14:creationId xmlns:p14="http://schemas.microsoft.com/office/powerpoint/2010/main" val="36572613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B99F3E4F-6C69-8745-ABF6-17273756BE9F}" type="slidenum">
              <a:rPr lang="en-US"/>
              <a:pPr>
                <a:defRPr/>
              </a:pPr>
              <a:t>‹#›</a:t>
            </a:fld>
            <a:endParaRPr lang="en-US"/>
          </a:p>
        </p:txBody>
      </p:sp>
    </p:spTree>
    <p:extLst>
      <p:ext uri="{BB962C8B-B14F-4D97-AF65-F5344CB8AC3E}">
        <p14:creationId xmlns:p14="http://schemas.microsoft.com/office/powerpoint/2010/main" val="19778560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p>
        </p:txBody>
      </p:sp>
      <p:sp>
        <p:nvSpPr>
          <p:cNvPr id="7" name="Rectangle 1070"/>
          <p:cNvSpPr>
            <a:spLocks noGrp="1" noChangeArrowheads="1"/>
          </p:cNvSpPr>
          <p:nvPr>
            <p:ph type="sldNum" sz="quarter" idx="12"/>
          </p:nvPr>
        </p:nvSpPr>
        <p:spPr>
          <a:ln/>
        </p:spPr>
        <p:txBody>
          <a:bodyPr/>
          <a:lstStyle>
            <a:lvl1pPr>
              <a:defRPr/>
            </a:lvl1pPr>
          </a:lstStyle>
          <a:p>
            <a:pPr>
              <a:defRPr/>
            </a:pPr>
            <a:fld id="{555C9ABD-50A0-E84F-A25F-58DD0F59EE0D}" type="slidenum">
              <a:rPr lang="en-US"/>
              <a:pPr>
                <a:defRPr/>
              </a:pPr>
              <a:t>‹#›</a:t>
            </a:fld>
            <a:endParaRPr lang="en-US"/>
          </a:p>
        </p:txBody>
      </p:sp>
    </p:spTree>
    <p:extLst>
      <p:ext uri="{BB962C8B-B14F-4D97-AF65-F5344CB8AC3E}">
        <p14:creationId xmlns:p14="http://schemas.microsoft.com/office/powerpoint/2010/main" val="2768515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7F218BC6-CB79-E64D-A859-088D99117602}" type="slidenum">
              <a:rPr lang="en-US"/>
              <a:pPr>
                <a:defRPr/>
              </a:pPr>
              <a:t>‹#›</a:t>
            </a:fld>
            <a:endParaRPr lang="en-US"/>
          </a:p>
        </p:txBody>
      </p:sp>
    </p:spTree>
    <p:extLst>
      <p:ext uri="{BB962C8B-B14F-4D97-AF65-F5344CB8AC3E}">
        <p14:creationId xmlns:p14="http://schemas.microsoft.com/office/powerpoint/2010/main" val="3988727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68"/>
          <p:cNvSpPr>
            <a:spLocks noGrp="1" noChangeArrowheads="1"/>
          </p:cNvSpPr>
          <p:nvPr>
            <p:ph type="dt" sz="half" idx="10"/>
          </p:nvPr>
        </p:nvSpPr>
        <p:spPr>
          <a:ln/>
        </p:spPr>
        <p:txBody>
          <a:bodyPr/>
          <a:lstStyle>
            <a:lvl1pPr>
              <a:defRPr/>
            </a:lvl1pPr>
          </a:lstStyle>
          <a:p>
            <a:pPr>
              <a:defRPr/>
            </a:pPr>
            <a:endParaRPr lang="en-US"/>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p>
        </p:txBody>
      </p:sp>
      <p:sp>
        <p:nvSpPr>
          <p:cNvPr id="6" name="Rectangle 1070"/>
          <p:cNvSpPr>
            <a:spLocks noGrp="1" noChangeArrowheads="1"/>
          </p:cNvSpPr>
          <p:nvPr>
            <p:ph type="sldNum" sz="quarter" idx="12"/>
          </p:nvPr>
        </p:nvSpPr>
        <p:spPr>
          <a:ln/>
        </p:spPr>
        <p:txBody>
          <a:bodyPr/>
          <a:lstStyle>
            <a:lvl1pPr>
              <a:defRPr/>
            </a:lvl1pPr>
          </a:lstStyle>
          <a:p>
            <a:pPr>
              <a:defRPr/>
            </a:pPr>
            <a:fld id="{AF101BC5-7249-DB46-BA7B-61EED0E8BDC1}" type="slidenum">
              <a:rPr lang="en-US"/>
              <a:pPr>
                <a:defRPr/>
              </a:pPr>
              <a:t>‹#›</a:t>
            </a:fld>
            <a:endParaRPr lang="en-US"/>
          </a:p>
        </p:txBody>
      </p:sp>
    </p:spTree>
    <p:extLst>
      <p:ext uri="{BB962C8B-B14F-4D97-AF65-F5344CB8AC3E}">
        <p14:creationId xmlns:p14="http://schemas.microsoft.com/office/powerpoint/2010/main" val="27213888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D63ACEF8-F7B9-F44B-9DCB-94017A387BF2}" type="slidenum">
              <a:rPr lang="en-US"/>
              <a:pPr>
                <a:defRPr/>
              </a:pPr>
              <a:t>‹#›</a:t>
            </a:fld>
            <a:endParaRPr lang="en-US"/>
          </a:p>
        </p:txBody>
      </p:sp>
    </p:spTree>
    <p:extLst>
      <p:ext uri="{BB962C8B-B14F-4D97-AF65-F5344CB8AC3E}">
        <p14:creationId xmlns:p14="http://schemas.microsoft.com/office/powerpoint/2010/main" val="32310374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B53D7A8B-765E-2B47-9B45-EF732CC3D4F3}" type="slidenum">
              <a:rPr lang="en-US"/>
              <a:pPr>
                <a:defRPr/>
              </a:pPr>
              <a:t>‹#›</a:t>
            </a:fld>
            <a:endParaRPr lang="en-US"/>
          </a:p>
        </p:txBody>
      </p:sp>
    </p:spTree>
    <p:extLst>
      <p:ext uri="{BB962C8B-B14F-4D97-AF65-F5344CB8AC3E}">
        <p14:creationId xmlns:p14="http://schemas.microsoft.com/office/powerpoint/2010/main" val="29536587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F772CEF5-3A39-D941-9388-A63E83300919}" type="slidenum">
              <a:rPr lang="en-US"/>
              <a:pPr>
                <a:defRPr/>
              </a:pPr>
              <a:t>‹#›</a:t>
            </a:fld>
            <a:endParaRPr lang="en-US"/>
          </a:p>
        </p:txBody>
      </p:sp>
    </p:spTree>
    <p:extLst>
      <p:ext uri="{BB962C8B-B14F-4D97-AF65-F5344CB8AC3E}">
        <p14:creationId xmlns:p14="http://schemas.microsoft.com/office/powerpoint/2010/main" val="122695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383CE0FE-026D-D049-AF4F-D911ADA025BC}" type="slidenum">
              <a:rPr lang="en-US"/>
              <a:pPr>
                <a:defRPr/>
              </a:pPr>
              <a:t>‹#›</a:t>
            </a:fld>
            <a:endParaRPr lang="en-US"/>
          </a:p>
        </p:txBody>
      </p:sp>
    </p:spTree>
    <p:extLst>
      <p:ext uri="{BB962C8B-B14F-4D97-AF65-F5344CB8AC3E}">
        <p14:creationId xmlns:p14="http://schemas.microsoft.com/office/powerpoint/2010/main" val="4274637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F989718-2B65-E143-BB8F-6FEA4CDC91F6}" type="slidenum">
              <a:rPr lang="en-US"/>
              <a:pPr>
                <a:defRPr/>
              </a:pPr>
              <a:t>‹#›</a:t>
            </a:fld>
            <a:endParaRPr lang="en-US"/>
          </a:p>
        </p:txBody>
      </p:sp>
    </p:spTree>
    <p:extLst>
      <p:ext uri="{BB962C8B-B14F-4D97-AF65-F5344CB8AC3E}">
        <p14:creationId xmlns:p14="http://schemas.microsoft.com/office/powerpoint/2010/main" val="42554414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79C2364-0A14-7F4B-900F-F5DECABD81E0}" type="slidenum">
              <a:rPr lang="en-US"/>
              <a:pPr>
                <a:defRPr/>
              </a:pPr>
              <a:t>‹#›</a:t>
            </a:fld>
            <a:endParaRPr lang="en-US"/>
          </a:p>
        </p:txBody>
      </p:sp>
    </p:spTree>
    <p:extLst>
      <p:ext uri="{BB962C8B-B14F-4D97-AF65-F5344CB8AC3E}">
        <p14:creationId xmlns:p14="http://schemas.microsoft.com/office/powerpoint/2010/main" val="39166049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EC8F0233-CD32-454F-B9C4-F1E39266A08F}" type="slidenum">
              <a:rPr lang="en-US"/>
              <a:pPr>
                <a:defRPr/>
              </a:pPr>
              <a:t>‹#›</a:t>
            </a:fld>
            <a:endParaRPr lang="en-US"/>
          </a:p>
        </p:txBody>
      </p:sp>
    </p:spTree>
    <p:extLst>
      <p:ext uri="{BB962C8B-B14F-4D97-AF65-F5344CB8AC3E}">
        <p14:creationId xmlns:p14="http://schemas.microsoft.com/office/powerpoint/2010/main" val="2641730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BBD010B4-7F4E-0F4E-BC86-921264FEFE35}" type="slidenum">
              <a:rPr lang="en-US"/>
              <a:pPr>
                <a:defRPr/>
              </a:pPr>
              <a:t>‹#›</a:t>
            </a:fld>
            <a:endParaRPr lang="en-US"/>
          </a:p>
        </p:txBody>
      </p:sp>
    </p:spTree>
    <p:extLst>
      <p:ext uri="{BB962C8B-B14F-4D97-AF65-F5344CB8AC3E}">
        <p14:creationId xmlns:p14="http://schemas.microsoft.com/office/powerpoint/2010/main" val="85287970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E96861F-3CC2-F74B-973D-36D6CCD6BACB}" type="slidenum">
              <a:rPr lang="en-US"/>
              <a:pPr>
                <a:defRPr/>
              </a:pPr>
              <a:t>‹#›</a:t>
            </a:fld>
            <a:endParaRPr lang="en-US"/>
          </a:p>
        </p:txBody>
      </p:sp>
    </p:spTree>
    <p:extLst>
      <p:ext uri="{BB962C8B-B14F-4D97-AF65-F5344CB8AC3E}">
        <p14:creationId xmlns:p14="http://schemas.microsoft.com/office/powerpoint/2010/main" val="20020374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E5D6331C-D3C5-404C-8543-89F43A181B0A}" type="slidenum">
              <a:rPr lang="en-US"/>
              <a:pPr>
                <a:defRPr/>
              </a:pPr>
              <a:t>‹#›</a:t>
            </a:fld>
            <a:endParaRPr lang="en-US"/>
          </a:p>
        </p:txBody>
      </p:sp>
    </p:spTree>
    <p:extLst>
      <p:ext uri="{BB962C8B-B14F-4D97-AF65-F5344CB8AC3E}">
        <p14:creationId xmlns:p14="http://schemas.microsoft.com/office/powerpoint/2010/main" val="20080260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7267DCB-603C-2E44-9133-9B4A613007AB}" type="slidenum">
              <a:rPr lang="en-US"/>
              <a:pPr>
                <a:defRPr/>
              </a:pPr>
              <a:t>‹#›</a:t>
            </a:fld>
            <a:endParaRPr lang="en-US"/>
          </a:p>
        </p:txBody>
      </p:sp>
    </p:spTree>
    <p:extLst>
      <p:ext uri="{BB962C8B-B14F-4D97-AF65-F5344CB8AC3E}">
        <p14:creationId xmlns:p14="http://schemas.microsoft.com/office/powerpoint/2010/main" val="6364697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E411B28-5E4E-9C46-B257-8CB9E11FCC01}" type="slidenum">
              <a:rPr lang="en-US"/>
              <a:pPr>
                <a:defRPr/>
              </a:pPr>
              <a:t>‹#›</a:t>
            </a:fld>
            <a:endParaRPr lang="en-US"/>
          </a:p>
        </p:txBody>
      </p:sp>
    </p:spTree>
    <p:extLst>
      <p:ext uri="{BB962C8B-B14F-4D97-AF65-F5344CB8AC3E}">
        <p14:creationId xmlns:p14="http://schemas.microsoft.com/office/powerpoint/2010/main" val="7207782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8"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10"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3"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15"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17"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22570"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smtClean="0"/>
              <a:t>Click to edit Master title style</a:t>
            </a:r>
          </a:p>
        </p:txBody>
      </p:sp>
      <p:sp>
        <p:nvSpPr>
          <p:cNvPr id="2257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smtClean="0"/>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CD1264DB-84AD-ED45-AB97-B16C8B437535}" type="slidenum">
              <a:rPr lang="en-US"/>
              <a:pPr>
                <a:defRPr/>
              </a:pPr>
              <a:t>‹#›</a:t>
            </a:fld>
            <a:endParaRPr lang="en-US"/>
          </a:p>
        </p:txBody>
      </p:sp>
    </p:spTree>
    <p:extLst>
      <p:ext uri="{BB962C8B-B14F-4D97-AF65-F5344CB8AC3E}">
        <p14:creationId xmlns:p14="http://schemas.microsoft.com/office/powerpoint/2010/main" val="40493078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407F5574-C3DA-BA42-9F9D-E53667AC337E}" type="slidenum">
              <a:rPr lang="en-US"/>
              <a:pPr>
                <a:defRPr/>
              </a:pPr>
              <a:t>‹#›</a:t>
            </a:fld>
            <a:endParaRPr lang="en-US"/>
          </a:p>
        </p:txBody>
      </p:sp>
    </p:spTree>
    <p:extLst>
      <p:ext uri="{BB962C8B-B14F-4D97-AF65-F5344CB8AC3E}">
        <p14:creationId xmlns:p14="http://schemas.microsoft.com/office/powerpoint/2010/main" val="4070733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2565BCF6-45B8-6E47-9C69-8C3C363C0E36}" type="slidenum">
              <a:rPr lang="en-US"/>
              <a:pPr>
                <a:defRPr/>
              </a:pPr>
              <a:t>‹#›</a:t>
            </a:fld>
            <a:endParaRPr lang="en-US"/>
          </a:p>
        </p:txBody>
      </p:sp>
    </p:spTree>
    <p:extLst>
      <p:ext uri="{BB962C8B-B14F-4D97-AF65-F5344CB8AC3E}">
        <p14:creationId xmlns:p14="http://schemas.microsoft.com/office/powerpoint/2010/main" val="9249576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8F03E09-D18E-EB49-9E39-AEC103085065}" type="slidenum">
              <a:rPr lang="en-US"/>
              <a:pPr>
                <a:defRPr/>
              </a:pPr>
              <a:t>‹#›</a:t>
            </a:fld>
            <a:endParaRPr lang="en-US"/>
          </a:p>
        </p:txBody>
      </p:sp>
    </p:spTree>
    <p:extLst>
      <p:ext uri="{BB962C8B-B14F-4D97-AF65-F5344CB8AC3E}">
        <p14:creationId xmlns:p14="http://schemas.microsoft.com/office/powerpoint/2010/main" val="24110652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0D1CF1B9-D776-6C46-BF6D-12333B631C7B}" type="slidenum">
              <a:rPr lang="en-US"/>
              <a:pPr>
                <a:defRPr/>
              </a:pPr>
              <a:t>‹#›</a:t>
            </a:fld>
            <a:endParaRPr lang="en-US"/>
          </a:p>
        </p:txBody>
      </p:sp>
    </p:spTree>
    <p:extLst>
      <p:ext uri="{BB962C8B-B14F-4D97-AF65-F5344CB8AC3E}">
        <p14:creationId xmlns:p14="http://schemas.microsoft.com/office/powerpoint/2010/main" val="19832792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F34B84CE-DCA1-474B-B977-3F5FABE621FA}" type="slidenum">
              <a:rPr lang="en-US"/>
              <a:pPr>
                <a:defRPr/>
              </a:pPr>
              <a:t>‹#›</a:t>
            </a:fld>
            <a:endParaRPr lang="en-US"/>
          </a:p>
        </p:txBody>
      </p:sp>
    </p:spTree>
    <p:extLst>
      <p:ext uri="{BB962C8B-B14F-4D97-AF65-F5344CB8AC3E}">
        <p14:creationId xmlns:p14="http://schemas.microsoft.com/office/powerpoint/2010/main" val="394622178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8CCB143F-7D5E-F143-A73B-50E858EE704C}" type="slidenum">
              <a:rPr lang="en-US"/>
              <a:pPr>
                <a:defRPr/>
              </a:pPr>
              <a:t>‹#›</a:t>
            </a:fld>
            <a:endParaRPr lang="en-US"/>
          </a:p>
        </p:txBody>
      </p:sp>
    </p:spTree>
    <p:extLst>
      <p:ext uri="{BB962C8B-B14F-4D97-AF65-F5344CB8AC3E}">
        <p14:creationId xmlns:p14="http://schemas.microsoft.com/office/powerpoint/2010/main" val="2424510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FA49B260-9075-1F4C-903F-2CD4788D5641}" type="slidenum">
              <a:rPr lang="en-US"/>
              <a:pPr>
                <a:defRPr/>
              </a:pPr>
              <a:t>‹#›</a:t>
            </a:fld>
            <a:endParaRPr lang="en-US"/>
          </a:p>
        </p:txBody>
      </p:sp>
    </p:spTree>
    <p:extLst>
      <p:ext uri="{BB962C8B-B14F-4D97-AF65-F5344CB8AC3E}">
        <p14:creationId xmlns:p14="http://schemas.microsoft.com/office/powerpoint/2010/main" val="47065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B0D83A7-CAB1-0344-A54C-66CD669E81FD}" type="slidenum">
              <a:rPr lang="en-US"/>
              <a:pPr>
                <a:defRPr/>
              </a:pPr>
              <a:t>‹#›</a:t>
            </a:fld>
            <a:endParaRPr lang="en-US"/>
          </a:p>
        </p:txBody>
      </p:sp>
    </p:spTree>
    <p:extLst>
      <p:ext uri="{BB962C8B-B14F-4D97-AF65-F5344CB8AC3E}">
        <p14:creationId xmlns:p14="http://schemas.microsoft.com/office/powerpoint/2010/main" val="276084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D0447865-9C49-A241-801D-524DF33970F7}" type="slidenum">
              <a:rPr lang="en-US"/>
              <a:pPr>
                <a:defRPr/>
              </a:pPr>
              <a:t>‹#›</a:t>
            </a:fld>
            <a:endParaRPr lang="en-US"/>
          </a:p>
        </p:txBody>
      </p:sp>
    </p:spTree>
    <p:extLst>
      <p:ext uri="{BB962C8B-B14F-4D97-AF65-F5344CB8AC3E}">
        <p14:creationId xmlns:p14="http://schemas.microsoft.com/office/powerpoint/2010/main" val="21673864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4CD6D9-FE5C-EE49-A44F-B13C036A9517}" type="slidenum">
              <a:rPr lang="en-US"/>
              <a:pPr>
                <a:defRPr/>
              </a:pPr>
              <a:t>‹#›</a:t>
            </a:fld>
            <a:endParaRPr lang="en-US"/>
          </a:p>
        </p:txBody>
      </p:sp>
    </p:spTree>
    <p:extLst>
      <p:ext uri="{BB962C8B-B14F-4D97-AF65-F5344CB8AC3E}">
        <p14:creationId xmlns:p14="http://schemas.microsoft.com/office/powerpoint/2010/main" val="22574401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C0A16EC8-2229-EE4E-931E-5662CBF4123E}" type="slidenum">
              <a:rPr lang="en-US"/>
              <a:pPr>
                <a:defRPr/>
              </a:pPr>
              <a:t>‹#›</a:t>
            </a:fld>
            <a:endParaRPr lang="en-US"/>
          </a:p>
        </p:txBody>
      </p:sp>
    </p:spTree>
    <p:extLst>
      <p:ext uri="{BB962C8B-B14F-4D97-AF65-F5344CB8AC3E}">
        <p14:creationId xmlns:p14="http://schemas.microsoft.com/office/powerpoint/2010/main" val="8351223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7"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29"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0"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1"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2"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3"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4"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5"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6"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7"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8"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39"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40"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grpSp>
        <p:sp>
          <p:nvSpPr>
            <p:cNvPr id="9"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1"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12"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15"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1303" name="Rectangle 39"/>
          <p:cNvSpPr>
            <a:spLocks noGrp="1" noChangeArrowheads="1"/>
          </p:cNvSpPr>
          <p:nvPr>
            <p:ph type="ctrTitle" sz="quarter"/>
          </p:nvPr>
        </p:nvSpPr>
        <p:spPr>
          <a:xfrm>
            <a:off x="685800" y="1692275"/>
            <a:ext cx="7772400" cy="1736725"/>
          </a:xfrm>
        </p:spPr>
        <p:txBody>
          <a:bodyPr anchor="b"/>
          <a:lstStyle>
            <a:lvl1pPr>
              <a:defRPr sz="5400"/>
            </a:lvl1pPr>
          </a:lstStyle>
          <a:p>
            <a:pPr lvl="0"/>
            <a:r>
              <a:rPr lang="en-US" noProof="0" smtClean="0"/>
              <a:t>Click to edit Master title style</a:t>
            </a:r>
          </a:p>
        </p:txBody>
      </p:sp>
      <p:sp>
        <p:nvSpPr>
          <p:cNvPr id="113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vl1pPr>
          </a:lstStyle>
          <a:p>
            <a:pPr>
              <a:defRPr/>
            </a:pPr>
            <a:fld id="{D84820B7-E2B9-5B4E-96DB-A32D4B385502}" type="slidenum">
              <a:rPr lang="en-US"/>
              <a:pPr>
                <a:defRPr/>
              </a:pPr>
              <a:t>‹#›</a:t>
            </a:fld>
            <a:endParaRPr lang="en-US"/>
          </a:p>
        </p:txBody>
      </p:sp>
    </p:spTree>
    <p:extLst>
      <p:ext uri="{BB962C8B-B14F-4D97-AF65-F5344CB8AC3E}">
        <p14:creationId xmlns:p14="http://schemas.microsoft.com/office/powerpoint/2010/main" val="4002094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27E64C6-1C40-164A-BBAC-ED4F0B939712}" type="slidenum">
              <a:rPr lang="en-US"/>
              <a:pPr>
                <a:defRPr/>
              </a:pPr>
              <a:t>‹#›</a:t>
            </a:fld>
            <a:endParaRPr lang="en-US"/>
          </a:p>
        </p:txBody>
      </p:sp>
    </p:spTree>
    <p:extLst>
      <p:ext uri="{BB962C8B-B14F-4D97-AF65-F5344CB8AC3E}">
        <p14:creationId xmlns:p14="http://schemas.microsoft.com/office/powerpoint/2010/main" val="2036855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057842A3-A8C6-254B-BFF6-E672E6C0428D}" type="slidenum">
              <a:rPr lang="en-US"/>
              <a:pPr>
                <a:defRPr/>
              </a:pPr>
              <a:t>‹#›</a:t>
            </a:fld>
            <a:endParaRPr lang="en-US"/>
          </a:p>
        </p:txBody>
      </p:sp>
    </p:spTree>
    <p:extLst>
      <p:ext uri="{BB962C8B-B14F-4D97-AF65-F5344CB8AC3E}">
        <p14:creationId xmlns:p14="http://schemas.microsoft.com/office/powerpoint/2010/main" val="358704828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25202814-FCE7-8E4B-A200-670E8CE94BC8}" type="slidenum">
              <a:rPr lang="en-US"/>
              <a:pPr>
                <a:defRPr/>
              </a:pPr>
              <a:t>‹#›</a:t>
            </a:fld>
            <a:endParaRPr lang="en-US"/>
          </a:p>
        </p:txBody>
      </p:sp>
    </p:spTree>
    <p:extLst>
      <p:ext uri="{BB962C8B-B14F-4D97-AF65-F5344CB8AC3E}">
        <p14:creationId xmlns:p14="http://schemas.microsoft.com/office/powerpoint/2010/main" val="41777060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13965BA6-0612-B847-AC00-2EC8C6CC12CF}" type="slidenum">
              <a:rPr lang="en-US"/>
              <a:pPr>
                <a:defRPr/>
              </a:pPr>
              <a:t>‹#›</a:t>
            </a:fld>
            <a:endParaRPr lang="en-US"/>
          </a:p>
        </p:txBody>
      </p:sp>
    </p:spTree>
    <p:extLst>
      <p:ext uri="{BB962C8B-B14F-4D97-AF65-F5344CB8AC3E}">
        <p14:creationId xmlns:p14="http://schemas.microsoft.com/office/powerpoint/2010/main" val="4551901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C3380936-1AEE-A84A-8BD6-E71B1DAA6EF4}" type="slidenum">
              <a:rPr lang="en-US"/>
              <a:pPr>
                <a:defRPr/>
              </a:pPr>
              <a:t>‹#›</a:t>
            </a:fld>
            <a:endParaRPr lang="en-US"/>
          </a:p>
        </p:txBody>
      </p:sp>
    </p:spTree>
    <p:extLst>
      <p:ext uri="{BB962C8B-B14F-4D97-AF65-F5344CB8AC3E}">
        <p14:creationId xmlns:p14="http://schemas.microsoft.com/office/powerpoint/2010/main" val="36347131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FC1D176D-3817-1741-85F6-FDCA5E25D64B}" type="slidenum">
              <a:rPr lang="en-US"/>
              <a:pPr>
                <a:defRPr/>
              </a:pPr>
              <a:t>‹#›</a:t>
            </a:fld>
            <a:endParaRPr lang="en-US"/>
          </a:p>
        </p:txBody>
      </p:sp>
    </p:spTree>
    <p:extLst>
      <p:ext uri="{BB962C8B-B14F-4D97-AF65-F5344CB8AC3E}">
        <p14:creationId xmlns:p14="http://schemas.microsoft.com/office/powerpoint/2010/main" val="2700670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0DA6991B-AC94-6B4A-B0BC-119AB9D877DF}" type="slidenum">
              <a:rPr lang="en-US"/>
              <a:pPr>
                <a:defRPr/>
              </a:pPr>
              <a:t>‹#›</a:t>
            </a:fld>
            <a:endParaRPr lang="en-US"/>
          </a:p>
        </p:txBody>
      </p:sp>
    </p:spTree>
    <p:extLst>
      <p:ext uri="{BB962C8B-B14F-4D97-AF65-F5344CB8AC3E}">
        <p14:creationId xmlns:p14="http://schemas.microsoft.com/office/powerpoint/2010/main" val="379072809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C146A624-8918-5347-9D1F-1E68DEEA061D}" type="slidenum">
              <a:rPr lang="en-US"/>
              <a:pPr>
                <a:defRPr/>
              </a:pPr>
              <a:t>‹#›</a:t>
            </a:fld>
            <a:endParaRPr lang="en-US"/>
          </a:p>
        </p:txBody>
      </p:sp>
    </p:spTree>
    <p:extLst>
      <p:ext uri="{BB962C8B-B14F-4D97-AF65-F5344CB8AC3E}">
        <p14:creationId xmlns:p14="http://schemas.microsoft.com/office/powerpoint/2010/main" val="39415439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0BCCEB23-9751-4D46-9930-200EC4451A41}" type="slidenum">
              <a:rPr lang="en-US"/>
              <a:pPr>
                <a:defRPr/>
              </a:pPr>
              <a:t>‹#›</a:t>
            </a:fld>
            <a:endParaRPr lang="en-US"/>
          </a:p>
        </p:txBody>
      </p:sp>
    </p:spTree>
    <p:extLst>
      <p:ext uri="{BB962C8B-B14F-4D97-AF65-F5344CB8AC3E}">
        <p14:creationId xmlns:p14="http://schemas.microsoft.com/office/powerpoint/2010/main" val="42913564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7AEDAA-D9A8-B74C-867E-984A15216232}" type="slidenum">
              <a:rPr lang="en-US"/>
              <a:pPr>
                <a:defRPr/>
              </a:pPr>
              <a:t>‹#›</a:t>
            </a:fld>
            <a:endParaRPr lang="en-US"/>
          </a:p>
        </p:txBody>
      </p:sp>
    </p:spTree>
    <p:extLst>
      <p:ext uri="{BB962C8B-B14F-4D97-AF65-F5344CB8AC3E}">
        <p14:creationId xmlns:p14="http://schemas.microsoft.com/office/powerpoint/2010/main" val="75914443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5E37FD03-AF68-FA45-8D9D-30FB6542FD70}" type="slidenum">
              <a:rPr lang="en-US"/>
              <a:pPr>
                <a:defRPr/>
              </a:pPr>
              <a:t>‹#›</a:t>
            </a:fld>
            <a:endParaRPr lang="en-US"/>
          </a:p>
        </p:txBody>
      </p:sp>
    </p:spTree>
    <p:extLst>
      <p:ext uri="{BB962C8B-B14F-4D97-AF65-F5344CB8AC3E}">
        <p14:creationId xmlns:p14="http://schemas.microsoft.com/office/powerpoint/2010/main" val="3205309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94D14889-C875-AF45-BA62-B9C37384ECC4}" type="slidenum">
              <a:rPr lang="en-US"/>
              <a:pPr>
                <a:defRPr/>
              </a:pPr>
              <a:t>‹#›</a:t>
            </a:fld>
            <a:endParaRPr lang="en-US"/>
          </a:p>
        </p:txBody>
      </p:sp>
    </p:spTree>
    <p:extLst>
      <p:ext uri="{BB962C8B-B14F-4D97-AF65-F5344CB8AC3E}">
        <p14:creationId xmlns:p14="http://schemas.microsoft.com/office/powerpoint/2010/main" val="12970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560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2560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smtClean="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E1BDCAC4-9D9C-C641-89F9-ECD699E74AC0}" type="slidenum">
              <a:rPr lang="en-US"/>
              <a:pPr>
                <a:defRPr/>
              </a:pPr>
              <a:t>‹#›</a:t>
            </a:fld>
            <a:endParaRPr lang="en-US"/>
          </a:p>
        </p:txBody>
      </p:sp>
    </p:spTree>
    <p:extLst>
      <p:ext uri="{BB962C8B-B14F-4D97-AF65-F5344CB8AC3E}">
        <p14:creationId xmlns:p14="http://schemas.microsoft.com/office/powerpoint/2010/main" val="32358612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ABAEA4-98A1-AC4E-A6C1-DC4C49ACE912}" type="slidenum">
              <a:rPr lang="en-US"/>
              <a:pPr>
                <a:defRPr/>
              </a:pPr>
              <a:t>‹#›</a:t>
            </a:fld>
            <a:endParaRPr lang="en-US"/>
          </a:p>
        </p:txBody>
      </p:sp>
    </p:spTree>
    <p:extLst>
      <p:ext uri="{BB962C8B-B14F-4D97-AF65-F5344CB8AC3E}">
        <p14:creationId xmlns:p14="http://schemas.microsoft.com/office/powerpoint/2010/main" val="42389990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F53E8B4-09BB-B84D-99AE-25CDB176F569}" type="slidenum">
              <a:rPr lang="en-US"/>
              <a:pPr>
                <a:defRPr/>
              </a:pPr>
              <a:t>‹#›</a:t>
            </a:fld>
            <a:endParaRPr lang="en-US"/>
          </a:p>
        </p:txBody>
      </p:sp>
    </p:spTree>
    <p:extLst>
      <p:ext uri="{BB962C8B-B14F-4D97-AF65-F5344CB8AC3E}">
        <p14:creationId xmlns:p14="http://schemas.microsoft.com/office/powerpoint/2010/main" val="38124789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683C7DF-9A67-BF4E-9208-FF86EA79D6F2}" type="slidenum">
              <a:rPr lang="en-US"/>
              <a:pPr>
                <a:defRPr/>
              </a:pPr>
              <a:t>‹#›</a:t>
            </a:fld>
            <a:endParaRPr lang="en-US"/>
          </a:p>
        </p:txBody>
      </p:sp>
    </p:spTree>
    <p:extLst>
      <p:ext uri="{BB962C8B-B14F-4D97-AF65-F5344CB8AC3E}">
        <p14:creationId xmlns:p14="http://schemas.microsoft.com/office/powerpoint/2010/main" val="32876870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338442A0-9027-1F45-8FD2-4084AEB46085}" type="slidenum">
              <a:rPr lang="en-US"/>
              <a:pPr>
                <a:defRPr/>
              </a:pPr>
              <a:t>‹#›</a:t>
            </a:fld>
            <a:endParaRPr lang="en-US"/>
          </a:p>
        </p:txBody>
      </p:sp>
    </p:spTree>
    <p:extLst>
      <p:ext uri="{BB962C8B-B14F-4D97-AF65-F5344CB8AC3E}">
        <p14:creationId xmlns:p14="http://schemas.microsoft.com/office/powerpoint/2010/main" val="169468823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9FA7CBE7-78D9-3B40-AE83-72E9BCF3A2E1}" type="slidenum">
              <a:rPr lang="en-US"/>
              <a:pPr>
                <a:defRPr/>
              </a:pPr>
              <a:t>‹#›</a:t>
            </a:fld>
            <a:endParaRPr lang="en-US"/>
          </a:p>
        </p:txBody>
      </p:sp>
    </p:spTree>
    <p:extLst>
      <p:ext uri="{BB962C8B-B14F-4D97-AF65-F5344CB8AC3E}">
        <p14:creationId xmlns:p14="http://schemas.microsoft.com/office/powerpoint/2010/main" val="97077268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5D207DB7-7E73-9240-9903-961BFE1814C2}" type="slidenum">
              <a:rPr lang="en-US"/>
              <a:pPr>
                <a:defRPr/>
              </a:pPr>
              <a:t>‹#›</a:t>
            </a:fld>
            <a:endParaRPr lang="en-US"/>
          </a:p>
        </p:txBody>
      </p:sp>
    </p:spTree>
    <p:extLst>
      <p:ext uri="{BB962C8B-B14F-4D97-AF65-F5344CB8AC3E}">
        <p14:creationId xmlns:p14="http://schemas.microsoft.com/office/powerpoint/2010/main" val="26293907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0ABA39B-A859-4E4B-BEFA-77D1ABDB75D3}" type="slidenum">
              <a:rPr lang="en-US"/>
              <a:pPr>
                <a:defRPr/>
              </a:pPr>
              <a:t>‹#›</a:t>
            </a:fld>
            <a:endParaRPr lang="en-US"/>
          </a:p>
        </p:txBody>
      </p:sp>
    </p:spTree>
    <p:extLst>
      <p:ext uri="{BB962C8B-B14F-4D97-AF65-F5344CB8AC3E}">
        <p14:creationId xmlns:p14="http://schemas.microsoft.com/office/powerpoint/2010/main" val="4252070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D27B36A-7D34-0D49-82F1-46F30740A2C3}" type="slidenum">
              <a:rPr lang="en-US"/>
              <a:pPr>
                <a:defRPr/>
              </a:pPr>
              <a:t>‹#›</a:t>
            </a:fld>
            <a:endParaRPr lang="en-US"/>
          </a:p>
        </p:txBody>
      </p:sp>
    </p:spTree>
    <p:extLst>
      <p:ext uri="{BB962C8B-B14F-4D97-AF65-F5344CB8AC3E}">
        <p14:creationId xmlns:p14="http://schemas.microsoft.com/office/powerpoint/2010/main" val="36910918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4B0A99E-7392-F44F-B7DF-06053DACDA40}" type="slidenum">
              <a:rPr lang="en-US"/>
              <a:pPr>
                <a:defRPr/>
              </a:pPr>
              <a:t>‹#›</a:t>
            </a:fld>
            <a:endParaRPr lang="en-US"/>
          </a:p>
        </p:txBody>
      </p:sp>
    </p:spTree>
    <p:extLst>
      <p:ext uri="{BB962C8B-B14F-4D97-AF65-F5344CB8AC3E}">
        <p14:creationId xmlns:p14="http://schemas.microsoft.com/office/powerpoint/2010/main" val="34178174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4.xml"/><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5.xml"/><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cs typeface="+mn-cs"/>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26BEC009-76E1-9C4B-B045-D1A8B44E524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04" r:id="rId1"/>
    <p:sldLayoutId id="2147484794" r:id="rId2"/>
    <p:sldLayoutId id="2147484795" r:id="rId3"/>
    <p:sldLayoutId id="2147484796" r:id="rId4"/>
    <p:sldLayoutId id="2147484797" r:id="rId5"/>
    <p:sldLayoutId id="2147484798" r:id="rId6"/>
    <p:sldLayoutId id="2147484799" r:id="rId7"/>
    <p:sldLayoutId id="2147484800" r:id="rId8"/>
    <p:sldLayoutId id="2147484801" r:id="rId9"/>
    <p:sldLayoutId id="2147484802" r:id="rId10"/>
    <p:sldLayoutId id="214748480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1378"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0138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BE9C4BE8-FBBD-BE45-8B07-AF3AB021719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3" r:id="rId1"/>
    <p:sldLayoutId id="2147484854" r:id="rId2"/>
    <p:sldLayoutId id="2147484855" r:id="rId3"/>
    <p:sldLayoutId id="2147484856" r:id="rId4"/>
    <p:sldLayoutId id="2147484857" r:id="rId5"/>
    <p:sldLayoutId id="2147484858" r:id="rId6"/>
    <p:sldLayoutId id="2147484859" r:id="rId7"/>
    <p:sldLayoutId id="2147484860" r:id="rId8"/>
    <p:sldLayoutId id="2147484861" r:id="rId9"/>
    <p:sldLayoutId id="2147484862" r:id="rId10"/>
    <p:sldLayoutId id="214748486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3666"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136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CDCC853E-C891-2147-8658-33082AC2A74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4"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595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2596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0EB176C5-77AB-9244-9AFC-11CCD916CF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5" r:id="rId1"/>
    <p:sldLayoutId id="2147484874" r:id="rId2"/>
    <p:sldLayoutId id="2147484875" r:id="rId3"/>
    <p:sldLayoutId id="2147484876" r:id="rId4"/>
    <p:sldLayoutId id="2147484877" r:id="rId5"/>
    <p:sldLayoutId id="2147484878" r:id="rId6"/>
    <p:sldLayoutId id="2147484879" r:id="rId7"/>
    <p:sldLayoutId id="2147484880" r:id="rId8"/>
    <p:sldLayoutId id="2147484881" r:id="rId9"/>
    <p:sldLayoutId id="2147484882" r:id="rId10"/>
    <p:sldLayoutId id="214748488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8242"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382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47E08691-D512-114E-AA1E-0F70E6F71B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6" r:id="rId1"/>
    <p:sldLayoutId id="2147484884" r:id="rId2"/>
    <p:sldLayoutId id="2147484885" r:id="rId3"/>
    <p:sldLayoutId id="2147484886" r:id="rId4"/>
    <p:sldLayoutId id="2147484887" r:id="rId5"/>
    <p:sldLayoutId id="2147484888" r:id="rId6"/>
    <p:sldLayoutId id="2147484889" r:id="rId7"/>
    <p:sldLayoutId id="2147484890" r:id="rId8"/>
    <p:sldLayoutId id="2147484891" r:id="rId9"/>
    <p:sldLayoutId id="2147484892" r:id="rId10"/>
    <p:sldLayoutId id="214748489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053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15053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75181B55-126E-164D-BB7A-21B37A57AA9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7"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976967473"/>
      </p:ext>
    </p:extLst>
  </p:cSld>
  <p:clrMap bg1="dk2" tx1="lt1" bg2="dk1" tx2="lt2" accent1="accent1" accent2="accent2" accent3="accent3" accent4="accent4" accent5="accent5" accent6="accent6" hlink="hlink" folHlink="folHlink"/>
  <p:sldLayoutIdLst>
    <p:sldLayoutId id="2147484939" r:id="rId1"/>
    <p:sldLayoutId id="2147484940" r:id="rId2"/>
    <p:sldLayoutId id="2147484941" r:id="rId3"/>
    <p:sldLayoutId id="2147484942" r:id="rId4"/>
    <p:sldLayoutId id="2147484943" r:id="rId5"/>
    <p:sldLayoutId id="2147484944" r:id="rId6"/>
    <p:sldLayoutId id="2147484945" r:id="rId7"/>
    <p:sldLayoutId id="2147484946" r:id="rId8"/>
    <p:sldLayoutId id="2147484947" r:id="rId9"/>
    <p:sldLayoutId id="2147484948" r:id="rId10"/>
    <p:sldLayoutId id="2147484949" r:id="rId11"/>
  </p:sldLayoutIdLst>
  <p:transition xmlns:p14="http://schemas.microsoft.com/office/powerpoint/2010/main"/>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4BD36E77-B3CD-814E-9C4A-EC8638D18CE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5" r:id="rId1"/>
    <p:sldLayoutId id="2147484906" r:id="rId2"/>
    <p:sldLayoutId id="2147484907" r:id="rId3"/>
    <p:sldLayoutId id="2147484908" r:id="rId4"/>
    <p:sldLayoutId id="2147484909" r:id="rId5"/>
    <p:sldLayoutId id="2147484910" r:id="rId6"/>
    <p:sldLayoutId id="2147484911" r:id="rId7"/>
    <p:sldLayoutId id="2147484912" r:id="rId8"/>
    <p:sldLayoutId id="2147484913" r:id="rId9"/>
    <p:sldLayoutId id="2147484914" r:id="rId10"/>
    <p:sldLayoutId id="214748491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7C4BDD80-BDE4-0345-9989-B5AA81B3570D}" type="datetime1">
              <a:rPr lang="en-US"/>
              <a:pPr>
                <a:defRPr/>
              </a:pPr>
              <a:t>9/7/17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68211B56-F9D3-984F-A7D1-AA88BE1B94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3789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95B616AC-7C5E-4B45-81D2-99EDF45BC11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27" r:id="rId1"/>
    <p:sldLayoutId id="2147484804" r:id="rId2"/>
    <p:sldLayoutId id="2147484805" r:id="rId3"/>
    <p:sldLayoutId id="2147484806" r:id="rId4"/>
    <p:sldLayoutId id="2147484807" r:id="rId5"/>
    <p:sldLayoutId id="2147484808" r:id="rId6"/>
    <p:sldLayoutId id="2147484809" r:id="rId7"/>
    <p:sldLayoutId id="2147484810" r:id="rId8"/>
    <p:sldLayoutId id="2147484811" r:id="rId9"/>
    <p:sldLayoutId id="2147484812" r:id="rId10"/>
    <p:sldLayoutId id="214748481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ヒラギノ角ゴ Pro W3" pitchFamily="-112" charset="-128"/>
                <a:cs typeface="ヒラギノ角ゴ Pro W3"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197D6ACD-A033-444E-93C9-8E09D6B12E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28"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Arial" pitchFamily="-112"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6413"/>
            <a:chOff x="0" y="0"/>
            <a:chExt cx="5760" cy="4319"/>
          </a:xfrm>
        </p:grpSpPr>
        <p:sp>
          <p:nvSpPr>
            <p:cNvPr id="20483"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4"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85"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5" name="Freeform 1030"/>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87"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37" name="Freeform 1032"/>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2238" name="Freeform 1033"/>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0"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0" name="Freeform 1035"/>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2"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2" name="Freeform 1037"/>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4"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4" name="Freeform 1039"/>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496"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7"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498"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0"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2"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3"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4"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6"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07"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7" name="Freeform 1052"/>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09"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522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511"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2"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3"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4"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5"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6"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7"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18"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nvGrpSpPr>
            <p:cNvPr id="52268" name="Group 1063"/>
            <p:cNvGrpSpPr>
              <a:grpSpLocks/>
            </p:cNvGrpSpPr>
            <p:nvPr userDrawn="1"/>
          </p:nvGrpSpPr>
          <p:grpSpPr bwMode="auto">
            <a:xfrm>
              <a:off x="0" y="1632"/>
              <a:ext cx="5758" cy="1858"/>
              <a:chOff x="0" y="1632"/>
              <a:chExt cx="5758" cy="1858"/>
            </a:xfrm>
          </p:grpSpPr>
          <p:sp>
            <p:nvSpPr>
              <p:cNvPr id="20520"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0521"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grpSp>
      </p:grpSp>
      <p:sp>
        <p:nvSpPr>
          <p:cNvPr id="20522"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3"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4"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5"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20526"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3E918322-0CA6-A441-9D52-C1BC8C9E9DF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29" r:id="rId1"/>
    <p:sldLayoutId id="2147484814" r:id="rId2"/>
    <p:sldLayoutId id="2147484815" r:id="rId3"/>
    <p:sldLayoutId id="2147484816" r:id="rId4"/>
    <p:sldLayoutId id="2147484817" r:id="rId5"/>
    <p:sldLayoutId id="2147484818" r:id="rId6"/>
    <p:sldLayoutId id="2147484819" r:id="rId7"/>
    <p:sldLayoutId id="2147484820" r:id="rId8"/>
    <p:sldLayoutId id="2147484821" r:id="rId9"/>
    <p:sldLayoutId id="2147484822" r:id="rId10"/>
    <p:sldLayoutId id="214748482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5"/>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0" y="0"/>
            <a:ext cx="7242175" cy="1981200"/>
            <a:chOff x="0" y="0"/>
            <a:chExt cx="4562" cy="1248"/>
          </a:xfrm>
        </p:grpSpPr>
        <p:sp>
          <p:nvSpPr>
            <p:cNvPr id="2457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645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24581" name="Rectangle 5"/>
          <p:cNvSpPr>
            <a:spLocks noGrp="1" noChangeArrowheads="1"/>
          </p:cNvSpPr>
          <p:nvPr>
            <p:ph type="title"/>
          </p:nvPr>
        </p:nvSpPr>
        <p:spPr bwMode="auto">
          <a:xfrm>
            <a:off x="457200" y="274638"/>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582" name="Rectangle 6"/>
          <p:cNvSpPr>
            <a:spLocks noGrp="1" noChangeArrowheads="1"/>
          </p:cNvSpPr>
          <p:nvPr>
            <p:ph type="body" idx="1"/>
          </p:nvPr>
        </p:nvSpPr>
        <p:spPr bwMode="auto">
          <a:xfrm>
            <a:off x="457200" y="1600200"/>
            <a:ext cx="8229600" cy="4495800"/>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3" name="Rectangle 7"/>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4" name="Rectangle 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a:ea typeface="ＭＳ Ｐゴシック" charset="0"/>
                <a:cs typeface="+mn-cs"/>
              </a:defRPr>
            </a:lvl1pPr>
          </a:lstStyle>
          <a:p>
            <a:pPr>
              <a:defRPr/>
            </a:pPr>
            <a:endParaRPr lang="en-US"/>
          </a:p>
        </p:txBody>
      </p:sp>
      <p:sp>
        <p:nvSpPr>
          <p:cNvPr id="24585" name="Rectangle 9"/>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F72A91B1-A232-BC4D-94E3-92D393B3750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0" r:id="rId1"/>
    <p:sldLayoutId id="2147484824" r:id="rId2"/>
    <p:sldLayoutId id="2147484825" r:id="rId3"/>
    <p:sldLayoutId id="2147484826" r:id="rId4"/>
    <p:sldLayoutId id="2147484827" r:id="rId5"/>
    <p:sldLayoutId id="2147484828" r:id="rId6"/>
    <p:sldLayoutId id="2147484829" r:id="rId7"/>
    <p:sldLayoutId id="2147484830" r:id="rId8"/>
    <p:sldLayoutId id="2147484831" r:id="rId9"/>
    <p:sldLayoutId id="2147484832" r:id="rId10"/>
    <p:sldLayoutId id="214748483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6802" name="Group 2"/>
          <p:cNvGrpSpPr>
            <a:grpSpLocks/>
          </p:cNvGrpSpPr>
          <p:nvPr/>
        </p:nvGrpSpPr>
        <p:grpSpPr bwMode="auto">
          <a:xfrm>
            <a:off x="0" y="0"/>
            <a:ext cx="9144000" cy="6856413"/>
            <a:chOff x="0" y="0"/>
            <a:chExt cx="5760" cy="4319"/>
          </a:xfrm>
        </p:grpSpPr>
        <p:sp>
          <p:nvSpPr>
            <p:cNvPr id="21507"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21508"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09"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76811" name="Freeform 6"/>
            <p:cNvSpPr>
              <a:spLocks/>
            </p:cNvSpPr>
            <p:nvPr/>
          </p:nvSpPr>
          <p:spPr bwMode="hidden">
            <a:xfrm>
              <a:off x="4038" y="3577"/>
              <a:ext cx="1720" cy="65"/>
            </a:xfrm>
            <a:custGeom>
              <a:avLst/>
              <a:gdLst>
                <a:gd name="T0" fmla="*/ 1708 w 1722"/>
                <a:gd name="T1" fmla="*/ 59 h 66"/>
                <a:gd name="T2" fmla="*/ 1708 w 1722"/>
                <a:gd name="T3" fmla="*/ 53 h 66"/>
                <a:gd name="T4" fmla="*/ 0 w 1722"/>
                <a:gd name="T5" fmla="*/ 0 h 66"/>
                <a:gd name="T6" fmla="*/ 0 w 1722"/>
                <a:gd name="T7" fmla="*/ 41 h 66"/>
                <a:gd name="T8" fmla="*/ 1708 w 1722"/>
                <a:gd name="T9" fmla="*/ 59 h 66"/>
                <a:gd name="T10" fmla="*/ 1708 w 1722"/>
                <a:gd name="T11" fmla="*/ 5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1"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p:spPr>
          <p:txBody>
            <a:bodyPr/>
            <a:lstStyle/>
            <a:p>
              <a:pPr>
                <a:defRPr/>
              </a:pPr>
              <a:endParaRPr lang="en-US" sz="1800">
                <a:solidFill>
                  <a:srgbClr val="FFFFFF"/>
                </a:solidFill>
              </a:endParaRPr>
            </a:p>
          </p:txBody>
        </p:sp>
        <p:sp>
          <p:nvSpPr>
            <p:cNvPr id="76813" name="Freeform 8"/>
            <p:cNvSpPr>
              <a:spLocks/>
            </p:cNvSpPr>
            <p:nvPr/>
          </p:nvSpPr>
          <p:spPr bwMode="hidden">
            <a:xfrm>
              <a:off x="4784" y="3702"/>
              <a:ext cx="974" cy="101"/>
            </a:xfrm>
            <a:custGeom>
              <a:avLst/>
              <a:gdLst>
                <a:gd name="T0" fmla="*/ 968 w 975"/>
                <a:gd name="T1" fmla="*/ 48 h 101"/>
                <a:gd name="T2" fmla="*/ 968 w 975"/>
                <a:gd name="T3" fmla="*/ 0 h 101"/>
                <a:gd name="T4" fmla="*/ 0 w 975"/>
                <a:gd name="T5" fmla="*/ 24 h 101"/>
                <a:gd name="T6" fmla="*/ 0 w 975"/>
                <a:gd name="T7" fmla="*/ 101 h 101"/>
                <a:gd name="T8" fmla="*/ 968 w 975"/>
                <a:gd name="T9" fmla="*/ 48 h 101"/>
                <a:gd name="T10" fmla="*/ 96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814" name="Freeform 9"/>
            <p:cNvSpPr>
              <a:spLocks/>
            </p:cNvSpPr>
            <p:nvPr/>
          </p:nvSpPr>
          <p:spPr bwMode="hidden">
            <a:xfrm>
              <a:off x="3619" y="3815"/>
              <a:ext cx="2139" cy="198"/>
            </a:xfrm>
            <a:custGeom>
              <a:avLst/>
              <a:gdLst>
                <a:gd name="T0" fmla="*/ 2127 w 2141"/>
                <a:gd name="T1" fmla="*/ 0 h 198"/>
                <a:gd name="T2" fmla="*/ 0 w 2141"/>
                <a:gd name="T3" fmla="*/ 156 h 198"/>
                <a:gd name="T4" fmla="*/ 0 w 2141"/>
                <a:gd name="T5" fmla="*/ 198 h 198"/>
                <a:gd name="T6" fmla="*/ 2127 w 2141"/>
                <a:gd name="T7" fmla="*/ 0 h 198"/>
                <a:gd name="T8" fmla="*/ 212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4"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76816" name="Freeform 11"/>
            <p:cNvSpPr>
              <a:spLocks/>
            </p:cNvSpPr>
            <p:nvPr/>
          </p:nvSpPr>
          <p:spPr bwMode="hidden">
            <a:xfrm>
              <a:off x="2097" y="4043"/>
              <a:ext cx="2514" cy="276"/>
            </a:xfrm>
            <a:custGeom>
              <a:avLst/>
              <a:gdLst>
                <a:gd name="T0" fmla="*/ 2161 w 2517"/>
                <a:gd name="T1" fmla="*/ 276 h 276"/>
                <a:gd name="T2" fmla="*/ 2496 w 2517"/>
                <a:gd name="T3" fmla="*/ 204 h 276"/>
                <a:gd name="T4" fmla="*/ 2239 w 2517"/>
                <a:gd name="T5" fmla="*/ 0 h 276"/>
                <a:gd name="T6" fmla="*/ 0 w 2517"/>
                <a:gd name="T7" fmla="*/ 276 h 276"/>
                <a:gd name="T8" fmla="*/ 2161 w 2517"/>
                <a:gd name="T9" fmla="*/ 276 h 276"/>
                <a:gd name="T10" fmla="*/ 216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6"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p:spPr>
          <p:txBody>
            <a:bodyPr/>
            <a:lstStyle/>
            <a:p>
              <a:pPr>
                <a:defRPr/>
              </a:pPr>
              <a:endParaRPr lang="en-US" sz="1800">
                <a:solidFill>
                  <a:srgbClr val="FFFFFF"/>
                </a:solidFill>
              </a:endParaRPr>
            </a:p>
          </p:txBody>
        </p:sp>
        <p:sp>
          <p:nvSpPr>
            <p:cNvPr id="76818" name="Freeform 13"/>
            <p:cNvSpPr>
              <a:spLocks/>
            </p:cNvSpPr>
            <p:nvPr/>
          </p:nvSpPr>
          <p:spPr bwMode="hidden">
            <a:xfrm>
              <a:off x="5030" y="3151"/>
              <a:ext cx="728" cy="240"/>
            </a:xfrm>
            <a:custGeom>
              <a:avLst/>
              <a:gdLst>
                <a:gd name="T0" fmla="*/ 722 w 729"/>
                <a:gd name="T1" fmla="*/ 240 h 240"/>
                <a:gd name="T2" fmla="*/ 0 w 729"/>
                <a:gd name="T3" fmla="*/ 0 h 240"/>
                <a:gd name="T4" fmla="*/ 0 w 729"/>
                <a:gd name="T5" fmla="*/ 6 h 240"/>
                <a:gd name="T6" fmla="*/ 722 w 729"/>
                <a:gd name="T7" fmla="*/ 240 h 240"/>
                <a:gd name="T8" fmla="*/ 72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18"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20" name="Freeform 15"/>
            <p:cNvSpPr>
              <a:spLocks/>
            </p:cNvSpPr>
            <p:nvPr/>
          </p:nvSpPr>
          <p:spPr bwMode="hidden">
            <a:xfrm>
              <a:off x="5030" y="3049"/>
              <a:ext cx="728" cy="318"/>
            </a:xfrm>
            <a:custGeom>
              <a:avLst/>
              <a:gdLst>
                <a:gd name="T0" fmla="*/ 722 w 729"/>
                <a:gd name="T1" fmla="*/ 318 h 318"/>
                <a:gd name="T2" fmla="*/ 722 w 729"/>
                <a:gd name="T3" fmla="*/ 312 h 318"/>
                <a:gd name="T4" fmla="*/ 0 w 729"/>
                <a:gd name="T5" fmla="*/ 0 h 318"/>
                <a:gd name="T6" fmla="*/ 0 w 729"/>
                <a:gd name="T7" fmla="*/ 54 h 318"/>
                <a:gd name="T8" fmla="*/ 722 w 729"/>
                <a:gd name="T9" fmla="*/ 318 h 318"/>
                <a:gd name="T10" fmla="*/ 72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0"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p:spPr>
          <p:txBody>
            <a:bodyPr/>
            <a:lstStyle/>
            <a:p>
              <a:pPr>
                <a:defRPr/>
              </a:pPr>
              <a:endParaRPr lang="en-US" sz="1800">
                <a:solidFill>
                  <a:srgbClr val="FFFFFF"/>
                </a:solidFill>
              </a:endParaRPr>
            </a:p>
          </p:txBody>
        </p:sp>
        <p:sp>
          <p:nvSpPr>
            <p:cNvPr id="21521"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22"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p:spPr>
          <p:txBody>
            <a:bodyPr/>
            <a:lstStyle/>
            <a:p>
              <a:pPr>
                <a:defRPr/>
              </a:pPr>
              <a:endParaRPr lang="en-US" sz="1800">
                <a:solidFill>
                  <a:srgbClr val="FFFFFF"/>
                </a:solidFill>
              </a:endParaRPr>
            </a:p>
          </p:txBody>
        </p:sp>
        <p:sp>
          <p:nvSpPr>
            <p:cNvPr id="7682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4"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2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26"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27"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p:spPr>
          <p:txBody>
            <a:bodyPr/>
            <a:lstStyle/>
            <a:p>
              <a:pPr>
                <a:defRPr/>
              </a:pPr>
              <a:endParaRPr lang="en-US" sz="1800">
                <a:solidFill>
                  <a:srgbClr val="FFFFFF"/>
                </a:solidFill>
              </a:endParaRPr>
            </a:p>
          </p:txBody>
        </p:sp>
        <p:sp>
          <p:nvSpPr>
            <p:cNvPr id="21528"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p:spPr>
          <p:txBody>
            <a:bodyPr/>
            <a:lstStyle/>
            <a:p>
              <a:pPr>
                <a:defRPr/>
              </a:pPr>
              <a:endParaRPr lang="en-US" sz="1800">
                <a:solidFill>
                  <a:srgbClr val="FFFFFF"/>
                </a:solidFill>
              </a:endParaRPr>
            </a:p>
          </p:txBody>
        </p:sp>
        <p:sp>
          <p:nvSpPr>
            <p:cNvPr id="7683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0"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1531"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76833" name="Freeform 28"/>
            <p:cNvSpPr>
              <a:spLocks/>
            </p:cNvSpPr>
            <p:nvPr/>
          </p:nvSpPr>
          <p:spPr bwMode="hidden">
            <a:xfrm>
              <a:off x="5698" y="653"/>
              <a:ext cx="60" cy="311"/>
            </a:xfrm>
            <a:custGeom>
              <a:avLst/>
              <a:gdLst>
                <a:gd name="T0" fmla="*/ 0 w 60"/>
                <a:gd name="T1" fmla="*/ 144 h 312"/>
                <a:gd name="T2" fmla="*/ 60 w 60"/>
                <a:gd name="T3" fmla="*/ 30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3"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7683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535"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6"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21537"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8"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39"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p:spPr>
          <p:txBody>
            <a:bodyPr/>
            <a:lstStyle/>
            <a:p>
              <a:pPr>
                <a:defRPr/>
              </a:pPr>
              <a:endParaRPr lang="en-US" sz="1800">
                <a:solidFill>
                  <a:srgbClr val="FFFFFF"/>
                </a:solidFill>
              </a:endParaRPr>
            </a:p>
          </p:txBody>
        </p:sp>
        <p:sp>
          <p:nvSpPr>
            <p:cNvPr id="21540"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41"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p:spPr>
          <p:txBody>
            <a:bodyPr/>
            <a:lstStyle/>
            <a:p>
              <a:pPr>
                <a:defRPr/>
              </a:pPr>
              <a:endParaRPr lang="en-US" sz="1800">
                <a:solidFill>
                  <a:srgbClr val="FFFFFF"/>
                </a:solidFill>
              </a:endParaRPr>
            </a:p>
          </p:txBody>
        </p:sp>
        <p:sp>
          <p:nvSpPr>
            <p:cNvPr id="21542"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p:spPr>
          <p:txBody>
            <a:bodyPr/>
            <a:lstStyle/>
            <a:p>
              <a:pPr>
                <a:defRPr/>
              </a:pPr>
              <a:endParaRPr lang="en-US" sz="1800">
                <a:solidFill>
                  <a:srgbClr val="FFFFFF"/>
                </a:solidFill>
              </a:endParaRPr>
            </a:p>
          </p:txBody>
        </p:sp>
        <p:grpSp>
          <p:nvGrpSpPr>
            <p:cNvPr id="76844" name="Group 39"/>
            <p:cNvGrpSpPr>
              <a:grpSpLocks/>
            </p:cNvGrpSpPr>
            <p:nvPr userDrawn="1"/>
          </p:nvGrpSpPr>
          <p:grpSpPr bwMode="auto">
            <a:xfrm>
              <a:off x="0" y="1632"/>
              <a:ext cx="5758" cy="1858"/>
              <a:chOff x="0" y="1632"/>
              <a:chExt cx="5758" cy="1858"/>
            </a:xfrm>
          </p:grpSpPr>
          <p:sp>
            <p:nvSpPr>
              <p:cNvPr id="21544"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p:spPr>
            <p:txBody>
              <a:bodyPr/>
              <a:lstStyle/>
              <a:p>
                <a:pPr>
                  <a:defRPr/>
                </a:pPr>
                <a:endParaRPr lang="en-US" sz="1800">
                  <a:solidFill>
                    <a:srgbClr val="FFFFFF"/>
                  </a:solidFill>
                </a:endParaRPr>
              </a:p>
            </p:txBody>
          </p:sp>
          <p:sp>
            <p:nvSpPr>
              <p:cNvPr id="21545"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p:spPr>
            <p:txBody>
              <a:bodyPr/>
              <a:lstStyle/>
              <a:p>
                <a:pPr>
                  <a:defRPr/>
                </a:pPr>
                <a:endParaRPr lang="en-US" sz="1800">
                  <a:solidFill>
                    <a:srgbClr val="FFFFFF"/>
                  </a:solidFill>
                </a:endParaRPr>
              </a:p>
            </p:txBody>
          </p:sp>
        </p:grpSp>
      </p:grpSp>
      <p:sp>
        <p:nvSpPr>
          <p:cNvPr id="21546" name="Rectangle 42"/>
          <p:cNvSpPr>
            <a:spLocks noGrp="1" noChangeArrowheads="1"/>
          </p:cNvSpPr>
          <p:nvPr>
            <p:ph type="title"/>
          </p:nvPr>
        </p:nvSpPr>
        <p:spPr bwMode="auto">
          <a:xfrm>
            <a:off x="457200" y="277813"/>
            <a:ext cx="8229600" cy="1143000"/>
          </a:xfrm>
          <a:prstGeom prst="rect">
            <a:avLst/>
          </a:prstGeom>
          <a:noFill/>
          <a:ln>
            <a:noFill/>
          </a:ln>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547"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48" name="Rectangle 44"/>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49" name="Rectangle 4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ea typeface="ＭＳ Ｐゴシック" charset="0"/>
                <a:cs typeface="+mn-cs"/>
              </a:defRPr>
            </a:lvl1pPr>
          </a:lstStyle>
          <a:p>
            <a:pPr>
              <a:defRPr/>
            </a:pPr>
            <a:endParaRPr lang="en-US"/>
          </a:p>
        </p:txBody>
      </p:sp>
      <p:sp>
        <p:nvSpPr>
          <p:cNvPr id="21550" name="Rectangle 46"/>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defRPr>
            </a:lvl1pPr>
          </a:lstStyle>
          <a:p>
            <a:pPr>
              <a:defRPr/>
            </a:pPr>
            <a:fld id="{66B1A68E-15DF-2241-9A5E-127F4952AC3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931"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1588" y="0"/>
            <a:ext cx="9148762" cy="6851650"/>
            <a:chOff x="1" y="0"/>
            <a:chExt cx="5763" cy="4316"/>
          </a:xfrm>
        </p:grpSpPr>
        <p:sp>
          <p:nvSpPr>
            <p:cNvPr id="10243" name="Freeform 3"/>
            <p:cNvSpPr>
              <a:spLocks/>
            </p:cNvSpPr>
            <p:nvPr/>
          </p:nvSpPr>
          <p:spPr bwMode="hidden">
            <a:xfrm>
              <a:off x="5045" y="2626"/>
              <a:ext cx="719" cy="1690"/>
            </a:xfrm>
            <a:custGeom>
              <a:avLst/>
              <a:gdLst>
                <a:gd name="T0" fmla="*/ 717 w 717"/>
                <a:gd name="T1" fmla="*/ 72 h 1690"/>
                <a:gd name="T2" fmla="*/ 717 w 717"/>
                <a:gd name="T3" fmla="*/ 0 h 1690"/>
                <a:gd name="T4" fmla="*/ 699 w 717"/>
                <a:gd name="T5" fmla="*/ 101 h 1690"/>
                <a:gd name="T6" fmla="*/ 675 w 717"/>
                <a:gd name="T7" fmla="*/ 209 h 1690"/>
                <a:gd name="T8" fmla="*/ 627 w 717"/>
                <a:gd name="T9" fmla="*/ 389 h 1690"/>
                <a:gd name="T10" fmla="*/ 574 w 717"/>
                <a:gd name="T11" fmla="*/ 569 h 1690"/>
                <a:gd name="T12" fmla="*/ 502 w 717"/>
                <a:gd name="T13" fmla="*/ 749 h 1690"/>
                <a:gd name="T14" fmla="*/ 424 w 717"/>
                <a:gd name="T15" fmla="*/ 935 h 1690"/>
                <a:gd name="T16" fmla="*/ 334 w 717"/>
                <a:gd name="T17" fmla="*/ 1121 h 1690"/>
                <a:gd name="T18" fmla="*/ 233 w 717"/>
                <a:gd name="T19" fmla="*/ 1312 h 1690"/>
                <a:gd name="T20" fmla="*/ 125 w 717"/>
                <a:gd name="T21" fmla="*/ 1498 h 1690"/>
                <a:gd name="T22" fmla="*/ 0 w 717"/>
                <a:gd name="T23" fmla="*/ 1690 h 1690"/>
                <a:gd name="T24" fmla="*/ 11 w 717"/>
                <a:gd name="T25" fmla="*/ 1690 h 1690"/>
                <a:gd name="T26" fmla="*/ 137 w 717"/>
                <a:gd name="T27" fmla="*/ 1498 h 1690"/>
                <a:gd name="T28" fmla="*/ 245 w 717"/>
                <a:gd name="T29" fmla="*/ 1312 h 1690"/>
                <a:gd name="T30" fmla="*/ 346 w 717"/>
                <a:gd name="T31" fmla="*/ 1121 h 1690"/>
                <a:gd name="T32" fmla="*/ 436 w 717"/>
                <a:gd name="T33" fmla="*/ 935 h 1690"/>
                <a:gd name="T34" fmla="*/ 514 w 717"/>
                <a:gd name="T35" fmla="*/ 749 h 1690"/>
                <a:gd name="T36" fmla="*/ 585 w 717"/>
                <a:gd name="T37" fmla="*/ 569 h 1690"/>
                <a:gd name="T38" fmla="*/ 639 w 717"/>
                <a:gd name="T39" fmla="*/ 389 h 1690"/>
                <a:gd name="T40" fmla="*/ 687 w 717"/>
                <a:gd name="T41" fmla="*/ 209 h 1690"/>
                <a:gd name="T42" fmla="*/ 705 w 717"/>
                <a:gd name="T43" fmla="*/ 143 h 1690"/>
                <a:gd name="T44" fmla="*/ 717 w 717"/>
                <a:gd name="T45" fmla="*/ 72 h 1690"/>
                <a:gd name="T46" fmla="*/ 717 w 717"/>
                <a:gd name="T47" fmla="*/ 72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44" name="Freeform 4"/>
            <p:cNvSpPr>
              <a:spLocks/>
            </p:cNvSpPr>
            <p:nvPr/>
          </p:nvSpPr>
          <p:spPr bwMode="hidden">
            <a:xfrm>
              <a:off x="5386" y="3794"/>
              <a:ext cx="378" cy="522"/>
            </a:xfrm>
            <a:custGeom>
              <a:avLst/>
              <a:gdLst>
                <a:gd name="T0" fmla="*/ 377 w 377"/>
                <a:gd name="T1" fmla="*/ 0 h 522"/>
                <a:gd name="T2" fmla="*/ 293 w 377"/>
                <a:gd name="T3" fmla="*/ 132 h 522"/>
                <a:gd name="T4" fmla="*/ 204 w 377"/>
                <a:gd name="T5" fmla="*/ 264 h 522"/>
                <a:gd name="T6" fmla="*/ 102 w 377"/>
                <a:gd name="T7" fmla="*/ 396 h 522"/>
                <a:gd name="T8" fmla="*/ 0 w 377"/>
                <a:gd name="T9" fmla="*/ 522 h 522"/>
                <a:gd name="T10" fmla="*/ 12 w 377"/>
                <a:gd name="T11" fmla="*/ 522 h 522"/>
                <a:gd name="T12" fmla="*/ 114 w 377"/>
                <a:gd name="T13" fmla="*/ 402 h 522"/>
                <a:gd name="T14" fmla="*/ 204 w 377"/>
                <a:gd name="T15" fmla="*/ 282 h 522"/>
                <a:gd name="T16" fmla="*/ 377 w 377"/>
                <a:gd name="T17" fmla="*/ 24 h 522"/>
                <a:gd name="T18" fmla="*/ 377 w 377"/>
                <a:gd name="T19" fmla="*/ 0 h 522"/>
                <a:gd name="T20" fmla="*/ 377 w 377"/>
                <a:gd name="T21" fmla="*/ 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45" name="Freeform 5"/>
            <p:cNvSpPr>
              <a:spLocks/>
            </p:cNvSpPr>
            <p:nvPr/>
          </p:nvSpPr>
          <p:spPr bwMode="hidden">
            <a:xfrm>
              <a:off x="5680" y="4214"/>
              <a:ext cx="84" cy="102"/>
            </a:xfrm>
            <a:custGeom>
              <a:avLst/>
              <a:gdLst>
                <a:gd name="T0" fmla="*/ 0 w 84"/>
                <a:gd name="T1" fmla="*/ 102 h 102"/>
                <a:gd name="T2" fmla="*/ 18 w 84"/>
                <a:gd name="T3" fmla="*/ 102 h 102"/>
                <a:gd name="T4" fmla="*/ 48 w 84"/>
                <a:gd name="T5" fmla="*/ 60 h 102"/>
                <a:gd name="T6" fmla="*/ 84 w 84"/>
                <a:gd name="T7" fmla="*/ 24 h 102"/>
                <a:gd name="T8" fmla="*/ 84 w 84"/>
                <a:gd name="T9" fmla="*/ 0 h 102"/>
                <a:gd name="T10" fmla="*/ 42 w 84"/>
                <a:gd name="T11" fmla="*/ 54 h 102"/>
                <a:gd name="T12" fmla="*/ 0 w 84"/>
                <a:gd name="T13" fmla="*/ 102 h 102"/>
                <a:gd name="T14" fmla="*/ 0 w 84"/>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grpSp>
          <p:nvGrpSpPr>
            <p:cNvPr id="89099" name="Group 6"/>
            <p:cNvGrpSpPr>
              <a:grpSpLocks/>
            </p:cNvGrpSpPr>
            <p:nvPr/>
          </p:nvGrpSpPr>
          <p:grpSpPr bwMode="auto">
            <a:xfrm>
              <a:off x="288" y="0"/>
              <a:ext cx="5098" cy="4316"/>
              <a:chOff x="288" y="0"/>
              <a:chExt cx="5098" cy="4316"/>
            </a:xfrm>
          </p:grpSpPr>
          <p:sp>
            <p:nvSpPr>
              <p:cNvPr id="10247" name="Freeform 7"/>
              <p:cNvSpPr>
                <a:spLocks/>
              </p:cNvSpPr>
              <p:nvPr userDrawn="1"/>
            </p:nvSpPr>
            <p:spPr bwMode="hidden">
              <a:xfrm>
                <a:off x="2789" y="0"/>
                <a:ext cx="72" cy="4316"/>
              </a:xfrm>
              <a:custGeom>
                <a:avLst/>
                <a:gdLst>
                  <a:gd name="T0" fmla="*/ 0 w 72"/>
                  <a:gd name="T1" fmla="*/ 0 h 4316"/>
                  <a:gd name="T2" fmla="*/ 60 w 72"/>
                  <a:gd name="T3" fmla="*/ 4316 h 4316"/>
                  <a:gd name="T4" fmla="*/ 72 w 72"/>
                  <a:gd name="T5" fmla="*/ 4316 h 4316"/>
                  <a:gd name="T6" fmla="*/ 12 w 72"/>
                  <a:gd name="T7" fmla="*/ 0 h 4316"/>
                  <a:gd name="T8" fmla="*/ 0 w 72"/>
                  <a:gd name="T9" fmla="*/ 0 h 4316"/>
                  <a:gd name="T10" fmla="*/ 0 w 72"/>
                  <a:gd name="T11" fmla="*/ 0 h 4316"/>
                </a:gdLst>
                <a:ahLst/>
                <a:cxnLst>
                  <a:cxn ang="0">
                    <a:pos x="T0" y="T1"/>
                  </a:cxn>
                  <a:cxn ang="0">
                    <a:pos x="T2" y="T3"/>
                  </a:cxn>
                  <a:cxn ang="0">
                    <a:pos x="T4" y="T5"/>
                  </a:cxn>
                  <a:cxn ang="0">
                    <a:pos x="T6" y="T7"/>
                  </a:cxn>
                  <a:cxn ang="0">
                    <a:pos x="T8" y="T9"/>
                  </a:cxn>
                  <a:cxn ang="0">
                    <a:pos x="T10" y="T11"/>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48" name="Freeform 8"/>
              <p:cNvSpPr>
                <a:spLocks/>
              </p:cNvSpPr>
              <p:nvPr userDrawn="1"/>
            </p:nvSpPr>
            <p:spPr bwMode="hidden">
              <a:xfrm>
                <a:off x="3089" y="0"/>
                <a:ext cx="174" cy="4316"/>
              </a:xfrm>
              <a:custGeom>
                <a:avLst/>
                <a:gdLst>
                  <a:gd name="T0" fmla="*/ 24 w 174"/>
                  <a:gd name="T1" fmla="*/ 0 h 4316"/>
                  <a:gd name="T2" fmla="*/ 12 w 174"/>
                  <a:gd name="T3" fmla="*/ 0 h 4316"/>
                  <a:gd name="T4" fmla="*/ 42 w 174"/>
                  <a:gd name="T5" fmla="*/ 216 h 4316"/>
                  <a:gd name="T6" fmla="*/ 72 w 174"/>
                  <a:gd name="T7" fmla="*/ 444 h 4316"/>
                  <a:gd name="T8" fmla="*/ 96 w 174"/>
                  <a:gd name="T9" fmla="*/ 689 h 4316"/>
                  <a:gd name="T10" fmla="*/ 120 w 174"/>
                  <a:gd name="T11" fmla="*/ 947 h 4316"/>
                  <a:gd name="T12" fmla="*/ 132 w 174"/>
                  <a:gd name="T13" fmla="*/ 1211 h 4316"/>
                  <a:gd name="T14" fmla="*/ 150 w 174"/>
                  <a:gd name="T15" fmla="*/ 1487 h 4316"/>
                  <a:gd name="T16" fmla="*/ 156 w 174"/>
                  <a:gd name="T17" fmla="*/ 1768 h 4316"/>
                  <a:gd name="T18" fmla="*/ 162 w 174"/>
                  <a:gd name="T19" fmla="*/ 2062 h 4316"/>
                  <a:gd name="T20" fmla="*/ 156 w 174"/>
                  <a:gd name="T21" fmla="*/ 2644 h 4316"/>
                  <a:gd name="T22" fmla="*/ 126 w 174"/>
                  <a:gd name="T23" fmla="*/ 3225 h 4316"/>
                  <a:gd name="T24" fmla="*/ 108 w 174"/>
                  <a:gd name="T25" fmla="*/ 3507 h 4316"/>
                  <a:gd name="T26" fmla="*/ 78 w 174"/>
                  <a:gd name="T27" fmla="*/ 3788 h 4316"/>
                  <a:gd name="T28" fmla="*/ 42 w 174"/>
                  <a:gd name="T29" fmla="*/ 4058 h 4316"/>
                  <a:gd name="T30" fmla="*/ 0 w 174"/>
                  <a:gd name="T31" fmla="*/ 4316 h 4316"/>
                  <a:gd name="T32" fmla="*/ 12 w 174"/>
                  <a:gd name="T33" fmla="*/ 4316 h 4316"/>
                  <a:gd name="T34" fmla="*/ 54 w 174"/>
                  <a:gd name="T35" fmla="*/ 4058 h 4316"/>
                  <a:gd name="T36" fmla="*/ 90 w 174"/>
                  <a:gd name="T37" fmla="*/ 3782 h 4316"/>
                  <a:gd name="T38" fmla="*/ 120 w 174"/>
                  <a:gd name="T39" fmla="*/ 3507 h 4316"/>
                  <a:gd name="T40" fmla="*/ 138 w 174"/>
                  <a:gd name="T41" fmla="*/ 3219 h 4316"/>
                  <a:gd name="T42" fmla="*/ 168 w 174"/>
                  <a:gd name="T43" fmla="*/ 2638 h 4316"/>
                  <a:gd name="T44" fmla="*/ 174 w 174"/>
                  <a:gd name="T45" fmla="*/ 2056 h 4316"/>
                  <a:gd name="T46" fmla="*/ 168 w 174"/>
                  <a:gd name="T47" fmla="*/ 1768 h 4316"/>
                  <a:gd name="T48" fmla="*/ 162 w 174"/>
                  <a:gd name="T49" fmla="*/ 1487 h 4316"/>
                  <a:gd name="T50" fmla="*/ 144 w 174"/>
                  <a:gd name="T51" fmla="*/ 1211 h 4316"/>
                  <a:gd name="T52" fmla="*/ 132 w 174"/>
                  <a:gd name="T53" fmla="*/ 941 h 4316"/>
                  <a:gd name="T54" fmla="*/ 108 w 174"/>
                  <a:gd name="T55" fmla="*/ 689 h 4316"/>
                  <a:gd name="T56" fmla="*/ 84 w 174"/>
                  <a:gd name="T57" fmla="*/ 444 h 4316"/>
                  <a:gd name="T58" fmla="*/ 54 w 174"/>
                  <a:gd name="T59" fmla="*/ 216 h 4316"/>
                  <a:gd name="T60" fmla="*/ 24 w 174"/>
                  <a:gd name="T61" fmla="*/ 0 h 4316"/>
                  <a:gd name="T62" fmla="*/ 24 w 174"/>
                  <a:gd name="T63"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49" name="Freeform 9"/>
              <p:cNvSpPr>
                <a:spLocks/>
              </p:cNvSpPr>
              <p:nvPr userDrawn="1"/>
            </p:nvSpPr>
            <p:spPr bwMode="hidden">
              <a:xfrm>
                <a:off x="3358" y="0"/>
                <a:ext cx="337" cy="4316"/>
              </a:xfrm>
              <a:custGeom>
                <a:avLst/>
                <a:gdLst>
                  <a:gd name="T0" fmla="*/ 329 w 335"/>
                  <a:gd name="T1" fmla="*/ 2014 h 4316"/>
                  <a:gd name="T2" fmla="*/ 317 w 335"/>
                  <a:gd name="T3" fmla="*/ 1726 h 4316"/>
                  <a:gd name="T4" fmla="*/ 293 w 335"/>
                  <a:gd name="T5" fmla="*/ 1445 h 4316"/>
                  <a:gd name="T6" fmla="*/ 263 w 335"/>
                  <a:gd name="T7" fmla="*/ 1175 h 4316"/>
                  <a:gd name="T8" fmla="*/ 228 w 335"/>
                  <a:gd name="T9" fmla="*/ 917 h 4316"/>
                  <a:gd name="T10" fmla="*/ 186 w 335"/>
                  <a:gd name="T11" fmla="*/ 665 h 4316"/>
                  <a:gd name="T12" fmla="*/ 132 w 335"/>
                  <a:gd name="T13" fmla="*/ 432 h 4316"/>
                  <a:gd name="T14" fmla="*/ 78 w 335"/>
                  <a:gd name="T15" fmla="*/ 204 h 4316"/>
                  <a:gd name="T16" fmla="*/ 12 w 335"/>
                  <a:gd name="T17" fmla="*/ 0 h 4316"/>
                  <a:gd name="T18" fmla="*/ 0 w 335"/>
                  <a:gd name="T19" fmla="*/ 0 h 4316"/>
                  <a:gd name="T20" fmla="*/ 66 w 335"/>
                  <a:gd name="T21" fmla="*/ 204 h 4316"/>
                  <a:gd name="T22" fmla="*/ 120 w 335"/>
                  <a:gd name="T23" fmla="*/ 432 h 4316"/>
                  <a:gd name="T24" fmla="*/ 174 w 335"/>
                  <a:gd name="T25" fmla="*/ 665 h 4316"/>
                  <a:gd name="T26" fmla="*/ 216 w 335"/>
                  <a:gd name="T27" fmla="*/ 917 h 4316"/>
                  <a:gd name="T28" fmla="*/ 251 w 335"/>
                  <a:gd name="T29" fmla="*/ 1175 h 4316"/>
                  <a:gd name="T30" fmla="*/ 281 w 335"/>
                  <a:gd name="T31" fmla="*/ 1445 h 4316"/>
                  <a:gd name="T32" fmla="*/ 305 w 335"/>
                  <a:gd name="T33" fmla="*/ 1726 h 4316"/>
                  <a:gd name="T34" fmla="*/ 317 w 335"/>
                  <a:gd name="T35" fmla="*/ 2014 h 4316"/>
                  <a:gd name="T36" fmla="*/ 323 w 335"/>
                  <a:gd name="T37" fmla="*/ 2314 h 4316"/>
                  <a:gd name="T38" fmla="*/ 317 w 335"/>
                  <a:gd name="T39" fmla="*/ 2608 h 4316"/>
                  <a:gd name="T40" fmla="*/ 305 w 335"/>
                  <a:gd name="T41" fmla="*/ 2907 h 4316"/>
                  <a:gd name="T42" fmla="*/ 281 w 335"/>
                  <a:gd name="T43" fmla="*/ 3201 h 4316"/>
                  <a:gd name="T44" fmla="*/ 257 w 335"/>
                  <a:gd name="T45" fmla="*/ 3489 h 4316"/>
                  <a:gd name="T46" fmla="*/ 216 w 335"/>
                  <a:gd name="T47" fmla="*/ 3777 h 4316"/>
                  <a:gd name="T48" fmla="*/ 174 w 335"/>
                  <a:gd name="T49" fmla="*/ 4052 h 4316"/>
                  <a:gd name="T50" fmla="*/ 120 w 335"/>
                  <a:gd name="T51" fmla="*/ 4316 h 4316"/>
                  <a:gd name="T52" fmla="*/ 132 w 335"/>
                  <a:gd name="T53" fmla="*/ 4316 h 4316"/>
                  <a:gd name="T54" fmla="*/ 186 w 335"/>
                  <a:gd name="T55" fmla="*/ 4052 h 4316"/>
                  <a:gd name="T56" fmla="*/ 228 w 335"/>
                  <a:gd name="T57" fmla="*/ 3777 h 4316"/>
                  <a:gd name="T58" fmla="*/ 269 w 335"/>
                  <a:gd name="T59" fmla="*/ 3489 h 4316"/>
                  <a:gd name="T60" fmla="*/ 293 w 335"/>
                  <a:gd name="T61" fmla="*/ 3201 h 4316"/>
                  <a:gd name="T62" fmla="*/ 317 w 335"/>
                  <a:gd name="T63" fmla="*/ 2907 h 4316"/>
                  <a:gd name="T64" fmla="*/ 329 w 335"/>
                  <a:gd name="T65" fmla="*/ 2608 h 4316"/>
                  <a:gd name="T66" fmla="*/ 335 w 335"/>
                  <a:gd name="T67" fmla="*/ 2314 h 4316"/>
                  <a:gd name="T68" fmla="*/ 329 w 335"/>
                  <a:gd name="T69" fmla="*/ 2014 h 4316"/>
                  <a:gd name="T70" fmla="*/ 329 w 335"/>
                  <a:gd name="T71" fmla="*/ 201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0" name="Freeform 10"/>
              <p:cNvSpPr>
                <a:spLocks/>
              </p:cNvSpPr>
              <p:nvPr userDrawn="1"/>
            </p:nvSpPr>
            <p:spPr bwMode="hidden">
              <a:xfrm>
                <a:off x="3676" y="0"/>
                <a:ext cx="427" cy="4316"/>
              </a:xfrm>
              <a:custGeom>
                <a:avLst/>
                <a:gdLst>
                  <a:gd name="T0" fmla="*/ 413 w 425"/>
                  <a:gd name="T1" fmla="*/ 1924 h 4316"/>
                  <a:gd name="T2" fmla="*/ 395 w 425"/>
                  <a:gd name="T3" fmla="*/ 1690 h 4316"/>
                  <a:gd name="T4" fmla="*/ 365 w 425"/>
                  <a:gd name="T5" fmla="*/ 1457 h 4316"/>
                  <a:gd name="T6" fmla="*/ 329 w 425"/>
                  <a:gd name="T7" fmla="*/ 1229 h 4316"/>
                  <a:gd name="T8" fmla="*/ 281 w 425"/>
                  <a:gd name="T9" fmla="*/ 1001 h 4316"/>
                  <a:gd name="T10" fmla="*/ 227 w 425"/>
                  <a:gd name="T11" fmla="*/ 761 h 4316"/>
                  <a:gd name="T12" fmla="*/ 162 w 425"/>
                  <a:gd name="T13" fmla="*/ 522 h 4316"/>
                  <a:gd name="T14" fmla="*/ 90 w 425"/>
                  <a:gd name="T15" fmla="*/ 270 h 4316"/>
                  <a:gd name="T16" fmla="*/ 12 w 425"/>
                  <a:gd name="T17" fmla="*/ 0 h 4316"/>
                  <a:gd name="T18" fmla="*/ 0 w 425"/>
                  <a:gd name="T19" fmla="*/ 0 h 4316"/>
                  <a:gd name="T20" fmla="*/ 84 w 425"/>
                  <a:gd name="T21" fmla="*/ 270 h 4316"/>
                  <a:gd name="T22" fmla="*/ 156 w 425"/>
                  <a:gd name="T23" fmla="*/ 522 h 4316"/>
                  <a:gd name="T24" fmla="*/ 216 w 425"/>
                  <a:gd name="T25" fmla="*/ 767 h 4316"/>
                  <a:gd name="T26" fmla="*/ 275 w 425"/>
                  <a:gd name="T27" fmla="*/ 1001 h 4316"/>
                  <a:gd name="T28" fmla="*/ 317 w 425"/>
                  <a:gd name="T29" fmla="*/ 1235 h 4316"/>
                  <a:gd name="T30" fmla="*/ 353 w 425"/>
                  <a:gd name="T31" fmla="*/ 1463 h 4316"/>
                  <a:gd name="T32" fmla="*/ 383 w 425"/>
                  <a:gd name="T33" fmla="*/ 1690 h 4316"/>
                  <a:gd name="T34" fmla="*/ 401 w 425"/>
                  <a:gd name="T35" fmla="*/ 1924 h 4316"/>
                  <a:gd name="T36" fmla="*/ 413 w 425"/>
                  <a:gd name="T37" fmla="*/ 2188 h 4316"/>
                  <a:gd name="T38" fmla="*/ 407 w 425"/>
                  <a:gd name="T39" fmla="*/ 2458 h 4316"/>
                  <a:gd name="T40" fmla="*/ 395 w 425"/>
                  <a:gd name="T41" fmla="*/ 2733 h 4316"/>
                  <a:gd name="T42" fmla="*/ 365 w 425"/>
                  <a:gd name="T43" fmla="*/ 3021 h 4316"/>
                  <a:gd name="T44" fmla="*/ 329 w 425"/>
                  <a:gd name="T45" fmla="*/ 3321 h 4316"/>
                  <a:gd name="T46" fmla="*/ 275 w 425"/>
                  <a:gd name="T47" fmla="*/ 3639 h 4316"/>
                  <a:gd name="T48" fmla="*/ 204 w 425"/>
                  <a:gd name="T49" fmla="*/ 3968 h 4316"/>
                  <a:gd name="T50" fmla="*/ 126 w 425"/>
                  <a:gd name="T51" fmla="*/ 4316 h 4316"/>
                  <a:gd name="T52" fmla="*/ 138 w 425"/>
                  <a:gd name="T53" fmla="*/ 4316 h 4316"/>
                  <a:gd name="T54" fmla="*/ 216 w 425"/>
                  <a:gd name="T55" fmla="*/ 3968 h 4316"/>
                  <a:gd name="T56" fmla="*/ 287 w 425"/>
                  <a:gd name="T57" fmla="*/ 3639 h 4316"/>
                  <a:gd name="T58" fmla="*/ 341 w 425"/>
                  <a:gd name="T59" fmla="*/ 3321 h 4316"/>
                  <a:gd name="T60" fmla="*/ 377 w 425"/>
                  <a:gd name="T61" fmla="*/ 3021 h 4316"/>
                  <a:gd name="T62" fmla="*/ 407 w 425"/>
                  <a:gd name="T63" fmla="*/ 2733 h 4316"/>
                  <a:gd name="T64" fmla="*/ 419 w 425"/>
                  <a:gd name="T65" fmla="*/ 2458 h 4316"/>
                  <a:gd name="T66" fmla="*/ 425 w 425"/>
                  <a:gd name="T67" fmla="*/ 2188 h 4316"/>
                  <a:gd name="T68" fmla="*/ 413 w 425"/>
                  <a:gd name="T69" fmla="*/ 1924 h 4316"/>
                  <a:gd name="T70" fmla="*/ 413 w 425"/>
                  <a:gd name="T71" fmla="*/ 1924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1" name="Freeform 11"/>
              <p:cNvSpPr>
                <a:spLocks/>
              </p:cNvSpPr>
              <p:nvPr userDrawn="1"/>
            </p:nvSpPr>
            <p:spPr bwMode="hidden">
              <a:xfrm>
                <a:off x="3946" y="0"/>
                <a:ext cx="558" cy="4316"/>
              </a:xfrm>
              <a:custGeom>
                <a:avLst/>
                <a:gdLst>
                  <a:gd name="T0" fmla="*/ 556 w 556"/>
                  <a:gd name="T1" fmla="*/ 2020 h 4316"/>
                  <a:gd name="T2" fmla="*/ 538 w 556"/>
                  <a:gd name="T3" fmla="*/ 1732 h 4316"/>
                  <a:gd name="T4" fmla="*/ 503 w 556"/>
                  <a:gd name="T5" fmla="*/ 1445 h 4316"/>
                  <a:gd name="T6" fmla="*/ 455 w 556"/>
                  <a:gd name="T7" fmla="*/ 1175 h 4316"/>
                  <a:gd name="T8" fmla="*/ 395 w 556"/>
                  <a:gd name="T9" fmla="*/ 911 h 4316"/>
                  <a:gd name="T10" fmla="*/ 317 w 556"/>
                  <a:gd name="T11" fmla="*/ 659 h 4316"/>
                  <a:gd name="T12" fmla="*/ 228 w 556"/>
                  <a:gd name="T13" fmla="*/ 426 h 4316"/>
                  <a:gd name="T14" fmla="*/ 126 w 556"/>
                  <a:gd name="T15" fmla="*/ 204 h 4316"/>
                  <a:gd name="T16" fmla="*/ 12 w 556"/>
                  <a:gd name="T17" fmla="*/ 0 h 4316"/>
                  <a:gd name="T18" fmla="*/ 0 w 556"/>
                  <a:gd name="T19" fmla="*/ 0 h 4316"/>
                  <a:gd name="T20" fmla="*/ 114 w 556"/>
                  <a:gd name="T21" fmla="*/ 204 h 4316"/>
                  <a:gd name="T22" fmla="*/ 216 w 556"/>
                  <a:gd name="T23" fmla="*/ 426 h 4316"/>
                  <a:gd name="T24" fmla="*/ 305 w 556"/>
                  <a:gd name="T25" fmla="*/ 659 h 4316"/>
                  <a:gd name="T26" fmla="*/ 383 w 556"/>
                  <a:gd name="T27" fmla="*/ 911 h 4316"/>
                  <a:gd name="T28" fmla="*/ 443 w 556"/>
                  <a:gd name="T29" fmla="*/ 1175 h 4316"/>
                  <a:gd name="T30" fmla="*/ 491 w 556"/>
                  <a:gd name="T31" fmla="*/ 1445 h 4316"/>
                  <a:gd name="T32" fmla="*/ 526 w 556"/>
                  <a:gd name="T33" fmla="*/ 1732 h 4316"/>
                  <a:gd name="T34" fmla="*/ 544 w 556"/>
                  <a:gd name="T35" fmla="*/ 2020 h 4316"/>
                  <a:gd name="T36" fmla="*/ 544 w 556"/>
                  <a:gd name="T37" fmla="*/ 2326 h 4316"/>
                  <a:gd name="T38" fmla="*/ 532 w 556"/>
                  <a:gd name="T39" fmla="*/ 2632 h 4316"/>
                  <a:gd name="T40" fmla="*/ 503 w 556"/>
                  <a:gd name="T41" fmla="*/ 2931 h 4316"/>
                  <a:gd name="T42" fmla="*/ 455 w 556"/>
                  <a:gd name="T43" fmla="*/ 3225 h 4316"/>
                  <a:gd name="T44" fmla="*/ 389 w 556"/>
                  <a:gd name="T45" fmla="*/ 3513 h 4316"/>
                  <a:gd name="T46" fmla="*/ 311 w 556"/>
                  <a:gd name="T47" fmla="*/ 3788 h 4316"/>
                  <a:gd name="T48" fmla="*/ 216 w 556"/>
                  <a:gd name="T49" fmla="*/ 4058 h 4316"/>
                  <a:gd name="T50" fmla="*/ 102 w 556"/>
                  <a:gd name="T51" fmla="*/ 4316 h 4316"/>
                  <a:gd name="T52" fmla="*/ 114 w 556"/>
                  <a:gd name="T53" fmla="*/ 4316 h 4316"/>
                  <a:gd name="T54" fmla="*/ 228 w 556"/>
                  <a:gd name="T55" fmla="*/ 4058 h 4316"/>
                  <a:gd name="T56" fmla="*/ 323 w 556"/>
                  <a:gd name="T57" fmla="*/ 3788 h 4316"/>
                  <a:gd name="T58" fmla="*/ 401 w 556"/>
                  <a:gd name="T59" fmla="*/ 3513 h 4316"/>
                  <a:gd name="T60" fmla="*/ 467 w 556"/>
                  <a:gd name="T61" fmla="*/ 3225 h 4316"/>
                  <a:gd name="T62" fmla="*/ 515 w 556"/>
                  <a:gd name="T63" fmla="*/ 2931 h 4316"/>
                  <a:gd name="T64" fmla="*/ 544 w 556"/>
                  <a:gd name="T65" fmla="*/ 2632 h 4316"/>
                  <a:gd name="T66" fmla="*/ 556 w 556"/>
                  <a:gd name="T67" fmla="*/ 2326 h 4316"/>
                  <a:gd name="T68" fmla="*/ 556 w 556"/>
                  <a:gd name="T69" fmla="*/ 2020 h 4316"/>
                  <a:gd name="T70" fmla="*/ 556 w 556"/>
                  <a:gd name="T71" fmla="*/ 202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2" name="Freeform 12"/>
              <p:cNvSpPr>
                <a:spLocks/>
              </p:cNvSpPr>
              <p:nvPr userDrawn="1"/>
            </p:nvSpPr>
            <p:spPr bwMode="hidden">
              <a:xfrm>
                <a:off x="4246" y="0"/>
                <a:ext cx="690" cy="4316"/>
              </a:xfrm>
              <a:custGeom>
                <a:avLst/>
                <a:gdLst>
                  <a:gd name="T0" fmla="*/ 688 w 688"/>
                  <a:gd name="T1" fmla="*/ 2086 h 4316"/>
                  <a:gd name="T2" fmla="*/ 670 w 688"/>
                  <a:gd name="T3" fmla="*/ 1810 h 4316"/>
                  <a:gd name="T4" fmla="*/ 634 w 688"/>
                  <a:gd name="T5" fmla="*/ 1541 h 4316"/>
                  <a:gd name="T6" fmla="*/ 574 w 688"/>
                  <a:gd name="T7" fmla="*/ 1271 h 4316"/>
                  <a:gd name="T8" fmla="*/ 497 w 688"/>
                  <a:gd name="T9" fmla="*/ 1007 h 4316"/>
                  <a:gd name="T10" fmla="*/ 401 w 688"/>
                  <a:gd name="T11" fmla="*/ 749 h 4316"/>
                  <a:gd name="T12" fmla="*/ 293 w 688"/>
                  <a:gd name="T13" fmla="*/ 492 h 4316"/>
                  <a:gd name="T14" fmla="*/ 162 w 688"/>
                  <a:gd name="T15" fmla="*/ 240 h 4316"/>
                  <a:gd name="T16" fmla="*/ 12 w 688"/>
                  <a:gd name="T17" fmla="*/ 0 h 4316"/>
                  <a:gd name="T18" fmla="*/ 0 w 688"/>
                  <a:gd name="T19" fmla="*/ 0 h 4316"/>
                  <a:gd name="T20" fmla="*/ 150 w 688"/>
                  <a:gd name="T21" fmla="*/ 240 h 4316"/>
                  <a:gd name="T22" fmla="*/ 281 w 688"/>
                  <a:gd name="T23" fmla="*/ 492 h 4316"/>
                  <a:gd name="T24" fmla="*/ 389 w 688"/>
                  <a:gd name="T25" fmla="*/ 749 h 4316"/>
                  <a:gd name="T26" fmla="*/ 485 w 688"/>
                  <a:gd name="T27" fmla="*/ 1007 h 4316"/>
                  <a:gd name="T28" fmla="*/ 562 w 688"/>
                  <a:gd name="T29" fmla="*/ 1271 h 4316"/>
                  <a:gd name="T30" fmla="*/ 622 w 688"/>
                  <a:gd name="T31" fmla="*/ 1541 h 4316"/>
                  <a:gd name="T32" fmla="*/ 658 w 688"/>
                  <a:gd name="T33" fmla="*/ 1810 h 4316"/>
                  <a:gd name="T34" fmla="*/ 676 w 688"/>
                  <a:gd name="T35" fmla="*/ 2086 h 4316"/>
                  <a:gd name="T36" fmla="*/ 676 w 688"/>
                  <a:gd name="T37" fmla="*/ 2368 h 4316"/>
                  <a:gd name="T38" fmla="*/ 658 w 688"/>
                  <a:gd name="T39" fmla="*/ 2650 h 4316"/>
                  <a:gd name="T40" fmla="*/ 616 w 688"/>
                  <a:gd name="T41" fmla="*/ 2931 h 4316"/>
                  <a:gd name="T42" fmla="*/ 556 w 688"/>
                  <a:gd name="T43" fmla="*/ 3213 h 4316"/>
                  <a:gd name="T44" fmla="*/ 473 w 688"/>
                  <a:gd name="T45" fmla="*/ 3495 h 4316"/>
                  <a:gd name="T46" fmla="*/ 371 w 688"/>
                  <a:gd name="T47" fmla="*/ 3777 h 4316"/>
                  <a:gd name="T48" fmla="*/ 251 w 688"/>
                  <a:gd name="T49" fmla="*/ 4046 h 4316"/>
                  <a:gd name="T50" fmla="*/ 114 w 688"/>
                  <a:gd name="T51" fmla="*/ 4316 h 4316"/>
                  <a:gd name="T52" fmla="*/ 126 w 688"/>
                  <a:gd name="T53" fmla="*/ 4316 h 4316"/>
                  <a:gd name="T54" fmla="*/ 263 w 688"/>
                  <a:gd name="T55" fmla="*/ 4046 h 4316"/>
                  <a:gd name="T56" fmla="*/ 383 w 688"/>
                  <a:gd name="T57" fmla="*/ 3777 h 4316"/>
                  <a:gd name="T58" fmla="*/ 485 w 688"/>
                  <a:gd name="T59" fmla="*/ 3495 h 4316"/>
                  <a:gd name="T60" fmla="*/ 568 w 688"/>
                  <a:gd name="T61" fmla="*/ 3219 h 4316"/>
                  <a:gd name="T62" fmla="*/ 628 w 688"/>
                  <a:gd name="T63" fmla="*/ 2937 h 4316"/>
                  <a:gd name="T64" fmla="*/ 670 w 688"/>
                  <a:gd name="T65" fmla="*/ 2656 h 4316"/>
                  <a:gd name="T66" fmla="*/ 688 w 688"/>
                  <a:gd name="T67" fmla="*/ 2368 h 4316"/>
                  <a:gd name="T68" fmla="*/ 688 w 688"/>
                  <a:gd name="T69" fmla="*/ 2086 h 4316"/>
                  <a:gd name="T70" fmla="*/ 688 w 688"/>
                  <a:gd name="T71" fmla="*/ 208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3" name="Freeform 13"/>
              <p:cNvSpPr>
                <a:spLocks/>
              </p:cNvSpPr>
              <p:nvPr userDrawn="1"/>
            </p:nvSpPr>
            <p:spPr bwMode="hidden">
              <a:xfrm>
                <a:off x="4522" y="0"/>
                <a:ext cx="864" cy="4316"/>
              </a:xfrm>
              <a:custGeom>
                <a:avLst/>
                <a:gdLst>
                  <a:gd name="T0" fmla="*/ 855 w 861"/>
                  <a:gd name="T1" fmla="*/ 2128 h 4316"/>
                  <a:gd name="T2" fmla="*/ 831 w 861"/>
                  <a:gd name="T3" fmla="*/ 1834 h 4316"/>
                  <a:gd name="T4" fmla="*/ 808 w 861"/>
                  <a:gd name="T5" fmla="*/ 1684 h 4316"/>
                  <a:gd name="T6" fmla="*/ 784 w 861"/>
                  <a:gd name="T7" fmla="*/ 1541 h 4316"/>
                  <a:gd name="T8" fmla="*/ 748 w 861"/>
                  <a:gd name="T9" fmla="*/ 1397 h 4316"/>
                  <a:gd name="T10" fmla="*/ 712 w 861"/>
                  <a:gd name="T11" fmla="*/ 1253 h 4316"/>
                  <a:gd name="T12" fmla="*/ 664 w 861"/>
                  <a:gd name="T13" fmla="*/ 1115 h 4316"/>
                  <a:gd name="T14" fmla="*/ 610 w 861"/>
                  <a:gd name="T15" fmla="*/ 977 h 4316"/>
                  <a:gd name="T16" fmla="*/ 491 w 861"/>
                  <a:gd name="T17" fmla="*/ 719 h 4316"/>
                  <a:gd name="T18" fmla="*/ 353 w 861"/>
                  <a:gd name="T19" fmla="*/ 468 h 4316"/>
                  <a:gd name="T20" fmla="*/ 192 w 861"/>
                  <a:gd name="T21" fmla="*/ 228 h 4316"/>
                  <a:gd name="T22" fmla="*/ 12 w 861"/>
                  <a:gd name="T23" fmla="*/ 0 h 4316"/>
                  <a:gd name="T24" fmla="*/ 0 w 861"/>
                  <a:gd name="T25" fmla="*/ 0 h 4316"/>
                  <a:gd name="T26" fmla="*/ 180 w 861"/>
                  <a:gd name="T27" fmla="*/ 228 h 4316"/>
                  <a:gd name="T28" fmla="*/ 341 w 861"/>
                  <a:gd name="T29" fmla="*/ 468 h 4316"/>
                  <a:gd name="T30" fmla="*/ 479 w 861"/>
                  <a:gd name="T31" fmla="*/ 719 h 4316"/>
                  <a:gd name="T32" fmla="*/ 598 w 861"/>
                  <a:gd name="T33" fmla="*/ 983 h 4316"/>
                  <a:gd name="T34" fmla="*/ 652 w 861"/>
                  <a:gd name="T35" fmla="*/ 1121 h 4316"/>
                  <a:gd name="T36" fmla="*/ 700 w 861"/>
                  <a:gd name="T37" fmla="*/ 1259 h 4316"/>
                  <a:gd name="T38" fmla="*/ 736 w 861"/>
                  <a:gd name="T39" fmla="*/ 1403 h 4316"/>
                  <a:gd name="T40" fmla="*/ 772 w 861"/>
                  <a:gd name="T41" fmla="*/ 1547 h 4316"/>
                  <a:gd name="T42" fmla="*/ 802 w 861"/>
                  <a:gd name="T43" fmla="*/ 1690 h 4316"/>
                  <a:gd name="T44" fmla="*/ 819 w 861"/>
                  <a:gd name="T45" fmla="*/ 1834 h 4316"/>
                  <a:gd name="T46" fmla="*/ 837 w 861"/>
                  <a:gd name="T47" fmla="*/ 1984 h 4316"/>
                  <a:gd name="T48" fmla="*/ 843 w 861"/>
                  <a:gd name="T49" fmla="*/ 2128 h 4316"/>
                  <a:gd name="T50" fmla="*/ 849 w 861"/>
                  <a:gd name="T51" fmla="*/ 2278 h 4316"/>
                  <a:gd name="T52" fmla="*/ 843 w 861"/>
                  <a:gd name="T53" fmla="*/ 2428 h 4316"/>
                  <a:gd name="T54" fmla="*/ 831 w 861"/>
                  <a:gd name="T55" fmla="*/ 2572 h 4316"/>
                  <a:gd name="T56" fmla="*/ 819 w 861"/>
                  <a:gd name="T57" fmla="*/ 2721 h 4316"/>
                  <a:gd name="T58" fmla="*/ 796 w 861"/>
                  <a:gd name="T59" fmla="*/ 2865 h 4316"/>
                  <a:gd name="T60" fmla="*/ 766 w 861"/>
                  <a:gd name="T61" fmla="*/ 3015 h 4316"/>
                  <a:gd name="T62" fmla="*/ 724 w 861"/>
                  <a:gd name="T63" fmla="*/ 3159 h 4316"/>
                  <a:gd name="T64" fmla="*/ 682 w 861"/>
                  <a:gd name="T65" fmla="*/ 3303 h 4316"/>
                  <a:gd name="T66" fmla="*/ 586 w 861"/>
                  <a:gd name="T67" fmla="*/ 3567 h 4316"/>
                  <a:gd name="T68" fmla="*/ 473 w 861"/>
                  <a:gd name="T69" fmla="*/ 3824 h 4316"/>
                  <a:gd name="T70" fmla="*/ 335 w 861"/>
                  <a:gd name="T71" fmla="*/ 4076 h 4316"/>
                  <a:gd name="T72" fmla="*/ 180 w 861"/>
                  <a:gd name="T73" fmla="*/ 4316 h 4316"/>
                  <a:gd name="T74" fmla="*/ 192 w 861"/>
                  <a:gd name="T75" fmla="*/ 4316 h 4316"/>
                  <a:gd name="T76" fmla="*/ 347 w 861"/>
                  <a:gd name="T77" fmla="*/ 4076 h 4316"/>
                  <a:gd name="T78" fmla="*/ 485 w 861"/>
                  <a:gd name="T79" fmla="*/ 3824 h 4316"/>
                  <a:gd name="T80" fmla="*/ 598 w 861"/>
                  <a:gd name="T81" fmla="*/ 3573 h 4316"/>
                  <a:gd name="T82" fmla="*/ 694 w 861"/>
                  <a:gd name="T83" fmla="*/ 3309 h 4316"/>
                  <a:gd name="T84" fmla="*/ 736 w 861"/>
                  <a:gd name="T85" fmla="*/ 3165 h 4316"/>
                  <a:gd name="T86" fmla="*/ 778 w 861"/>
                  <a:gd name="T87" fmla="*/ 3021 h 4316"/>
                  <a:gd name="T88" fmla="*/ 808 w 861"/>
                  <a:gd name="T89" fmla="*/ 2871 h 4316"/>
                  <a:gd name="T90" fmla="*/ 831 w 861"/>
                  <a:gd name="T91" fmla="*/ 2727 h 4316"/>
                  <a:gd name="T92" fmla="*/ 843 w 861"/>
                  <a:gd name="T93" fmla="*/ 2578 h 4316"/>
                  <a:gd name="T94" fmla="*/ 855 w 861"/>
                  <a:gd name="T95" fmla="*/ 2428 h 4316"/>
                  <a:gd name="T96" fmla="*/ 861 w 861"/>
                  <a:gd name="T97" fmla="*/ 2278 h 4316"/>
                  <a:gd name="T98" fmla="*/ 855 w 861"/>
                  <a:gd name="T99" fmla="*/ 2128 h 4316"/>
                  <a:gd name="T100" fmla="*/ 855 w 861"/>
                  <a:gd name="T101" fmla="*/ 212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4" name="Freeform 14"/>
              <p:cNvSpPr>
                <a:spLocks/>
              </p:cNvSpPr>
              <p:nvPr userDrawn="1"/>
            </p:nvSpPr>
            <p:spPr bwMode="hidden">
              <a:xfrm>
                <a:off x="2399" y="0"/>
                <a:ext cx="150" cy="4316"/>
              </a:xfrm>
              <a:custGeom>
                <a:avLst/>
                <a:gdLst>
                  <a:gd name="T0" fmla="*/ 18 w 149"/>
                  <a:gd name="T1" fmla="*/ 1942 h 4316"/>
                  <a:gd name="T2" fmla="*/ 30 w 149"/>
                  <a:gd name="T3" fmla="*/ 1630 h 4316"/>
                  <a:gd name="T4" fmla="*/ 42 w 149"/>
                  <a:gd name="T5" fmla="*/ 1331 h 4316"/>
                  <a:gd name="T6" fmla="*/ 59 w 149"/>
                  <a:gd name="T7" fmla="*/ 1055 h 4316"/>
                  <a:gd name="T8" fmla="*/ 77 w 149"/>
                  <a:gd name="T9" fmla="*/ 791 h 4316"/>
                  <a:gd name="T10" fmla="*/ 83 w 149"/>
                  <a:gd name="T11" fmla="*/ 671 h 4316"/>
                  <a:gd name="T12" fmla="*/ 95 w 149"/>
                  <a:gd name="T13" fmla="*/ 557 h 4316"/>
                  <a:gd name="T14" fmla="*/ 107 w 149"/>
                  <a:gd name="T15" fmla="*/ 444 h 4316"/>
                  <a:gd name="T16" fmla="*/ 113 w 149"/>
                  <a:gd name="T17" fmla="*/ 342 h 4316"/>
                  <a:gd name="T18" fmla="*/ 125 w 149"/>
                  <a:gd name="T19" fmla="*/ 246 h 4316"/>
                  <a:gd name="T20" fmla="*/ 131 w 149"/>
                  <a:gd name="T21" fmla="*/ 156 h 4316"/>
                  <a:gd name="T22" fmla="*/ 143 w 149"/>
                  <a:gd name="T23" fmla="*/ 72 h 4316"/>
                  <a:gd name="T24" fmla="*/ 149 w 149"/>
                  <a:gd name="T25" fmla="*/ 0 h 4316"/>
                  <a:gd name="T26" fmla="*/ 137 w 149"/>
                  <a:gd name="T27" fmla="*/ 0 h 4316"/>
                  <a:gd name="T28" fmla="*/ 131 w 149"/>
                  <a:gd name="T29" fmla="*/ 72 h 4316"/>
                  <a:gd name="T30" fmla="*/ 119 w 149"/>
                  <a:gd name="T31" fmla="*/ 156 h 4316"/>
                  <a:gd name="T32" fmla="*/ 113 w 149"/>
                  <a:gd name="T33" fmla="*/ 246 h 4316"/>
                  <a:gd name="T34" fmla="*/ 101 w 149"/>
                  <a:gd name="T35" fmla="*/ 342 h 4316"/>
                  <a:gd name="T36" fmla="*/ 95 w 149"/>
                  <a:gd name="T37" fmla="*/ 444 h 4316"/>
                  <a:gd name="T38" fmla="*/ 83 w 149"/>
                  <a:gd name="T39" fmla="*/ 557 h 4316"/>
                  <a:gd name="T40" fmla="*/ 71 w 149"/>
                  <a:gd name="T41" fmla="*/ 671 h 4316"/>
                  <a:gd name="T42" fmla="*/ 65 w 149"/>
                  <a:gd name="T43" fmla="*/ 791 h 4316"/>
                  <a:gd name="T44" fmla="*/ 48 w 149"/>
                  <a:gd name="T45" fmla="*/ 1055 h 4316"/>
                  <a:gd name="T46" fmla="*/ 30 w 149"/>
                  <a:gd name="T47" fmla="*/ 1331 h 4316"/>
                  <a:gd name="T48" fmla="*/ 18 w 149"/>
                  <a:gd name="T49" fmla="*/ 1630 h 4316"/>
                  <a:gd name="T50" fmla="*/ 6 w 149"/>
                  <a:gd name="T51" fmla="*/ 1942 h 4316"/>
                  <a:gd name="T52" fmla="*/ 0 w 149"/>
                  <a:gd name="T53" fmla="*/ 2278 h 4316"/>
                  <a:gd name="T54" fmla="*/ 6 w 149"/>
                  <a:gd name="T55" fmla="*/ 2602 h 4316"/>
                  <a:gd name="T56" fmla="*/ 12 w 149"/>
                  <a:gd name="T57" fmla="*/ 2919 h 4316"/>
                  <a:gd name="T58" fmla="*/ 24 w 149"/>
                  <a:gd name="T59" fmla="*/ 3219 h 4316"/>
                  <a:gd name="T60" fmla="*/ 36 w 149"/>
                  <a:gd name="T61" fmla="*/ 3513 h 4316"/>
                  <a:gd name="T62" fmla="*/ 59 w 149"/>
                  <a:gd name="T63" fmla="*/ 3794 h 4316"/>
                  <a:gd name="T64" fmla="*/ 89 w 149"/>
                  <a:gd name="T65" fmla="*/ 4058 h 4316"/>
                  <a:gd name="T66" fmla="*/ 125 w 149"/>
                  <a:gd name="T67" fmla="*/ 4316 h 4316"/>
                  <a:gd name="T68" fmla="*/ 137 w 149"/>
                  <a:gd name="T69" fmla="*/ 4316 h 4316"/>
                  <a:gd name="T70" fmla="*/ 101 w 149"/>
                  <a:gd name="T71" fmla="*/ 4058 h 4316"/>
                  <a:gd name="T72" fmla="*/ 71 w 149"/>
                  <a:gd name="T73" fmla="*/ 3794 h 4316"/>
                  <a:gd name="T74" fmla="*/ 48 w 149"/>
                  <a:gd name="T75" fmla="*/ 3513 h 4316"/>
                  <a:gd name="T76" fmla="*/ 36 w 149"/>
                  <a:gd name="T77" fmla="*/ 3225 h 4316"/>
                  <a:gd name="T78" fmla="*/ 24 w 149"/>
                  <a:gd name="T79" fmla="*/ 2919 h 4316"/>
                  <a:gd name="T80" fmla="*/ 18 w 149"/>
                  <a:gd name="T81" fmla="*/ 2608 h 4316"/>
                  <a:gd name="T82" fmla="*/ 12 w 149"/>
                  <a:gd name="T83" fmla="*/ 2278 h 4316"/>
                  <a:gd name="T84" fmla="*/ 18 w 149"/>
                  <a:gd name="T85" fmla="*/ 1942 h 4316"/>
                  <a:gd name="T86" fmla="*/ 18 w 149"/>
                  <a:gd name="T87" fmla="*/ 194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5" name="Freeform 15"/>
              <p:cNvSpPr>
                <a:spLocks/>
              </p:cNvSpPr>
              <p:nvPr userDrawn="1"/>
            </p:nvSpPr>
            <p:spPr bwMode="hidden">
              <a:xfrm>
                <a:off x="1967" y="0"/>
                <a:ext cx="300" cy="4316"/>
              </a:xfrm>
              <a:custGeom>
                <a:avLst/>
                <a:gdLst>
                  <a:gd name="T0" fmla="*/ 18 w 299"/>
                  <a:gd name="T1" fmla="*/ 2062 h 4316"/>
                  <a:gd name="T2" fmla="*/ 30 w 299"/>
                  <a:gd name="T3" fmla="*/ 1750 h 4316"/>
                  <a:gd name="T4" fmla="*/ 54 w 299"/>
                  <a:gd name="T5" fmla="*/ 1451 h 4316"/>
                  <a:gd name="T6" fmla="*/ 84 w 299"/>
                  <a:gd name="T7" fmla="*/ 1169 h 4316"/>
                  <a:gd name="T8" fmla="*/ 126 w 299"/>
                  <a:gd name="T9" fmla="*/ 899 h 4316"/>
                  <a:gd name="T10" fmla="*/ 162 w 299"/>
                  <a:gd name="T11" fmla="*/ 641 h 4316"/>
                  <a:gd name="T12" fmla="*/ 209 w 299"/>
                  <a:gd name="T13" fmla="*/ 408 h 4316"/>
                  <a:gd name="T14" fmla="*/ 251 w 299"/>
                  <a:gd name="T15" fmla="*/ 192 h 4316"/>
                  <a:gd name="T16" fmla="*/ 299 w 299"/>
                  <a:gd name="T17" fmla="*/ 0 h 4316"/>
                  <a:gd name="T18" fmla="*/ 287 w 299"/>
                  <a:gd name="T19" fmla="*/ 0 h 4316"/>
                  <a:gd name="T20" fmla="*/ 239 w 299"/>
                  <a:gd name="T21" fmla="*/ 192 h 4316"/>
                  <a:gd name="T22" fmla="*/ 198 w 299"/>
                  <a:gd name="T23" fmla="*/ 408 h 4316"/>
                  <a:gd name="T24" fmla="*/ 156 w 299"/>
                  <a:gd name="T25" fmla="*/ 641 h 4316"/>
                  <a:gd name="T26" fmla="*/ 114 w 299"/>
                  <a:gd name="T27" fmla="*/ 899 h 4316"/>
                  <a:gd name="T28" fmla="*/ 78 w 299"/>
                  <a:gd name="T29" fmla="*/ 1169 h 4316"/>
                  <a:gd name="T30" fmla="*/ 48 w 299"/>
                  <a:gd name="T31" fmla="*/ 1451 h 4316"/>
                  <a:gd name="T32" fmla="*/ 24 w 299"/>
                  <a:gd name="T33" fmla="*/ 1750 h 4316"/>
                  <a:gd name="T34" fmla="*/ 6 w 299"/>
                  <a:gd name="T35" fmla="*/ 2062 h 4316"/>
                  <a:gd name="T36" fmla="*/ 0 w 299"/>
                  <a:gd name="T37" fmla="*/ 2374 h 4316"/>
                  <a:gd name="T38" fmla="*/ 12 w 299"/>
                  <a:gd name="T39" fmla="*/ 2674 h 4316"/>
                  <a:gd name="T40" fmla="*/ 30 w 299"/>
                  <a:gd name="T41" fmla="*/ 2973 h 4316"/>
                  <a:gd name="T42" fmla="*/ 54 w 299"/>
                  <a:gd name="T43" fmla="*/ 3255 h 4316"/>
                  <a:gd name="T44" fmla="*/ 96 w 299"/>
                  <a:gd name="T45" fmla="*/ 3537 h 4316"/>
                  <a:gd name="T46" fmla="*/ 144 w 299"/>
                  <a:gd name="T47" fmla="*/ 3806 h 4316"/>
                  <a:gd name="T48" fmla="*/ 203 w 299"/>
                  <a:gd name="T49" fmla="*/ 4064 h 4316"/>
                  <a:gd name="T50" fmla="*/ 275 w 299"/>
                  <a:gd name="T51" fmla="*/ 4316 h 4316"/>
                  <a:gd name="T52" fmla="*/ 287 w 299"/>
                  <a:gd name="T53" fmla="*/ 4316 h 4316"/>
                  <a:gd name="T54" fmla="*/ 215 w 299"/>
                  <a:gd name="T55" fmla="*/ 4064 h 4316"/>
                  <a:gd name="T56" fmla="*/ 156 w 299"/>
                  <a:gd name="T57" fmla="*/ 3806 h 4316"/>
                  <a:gd name="T58" fmla="*/ 108 w 299"/>
                  <a:gd name="T59" fmla="*/ 3537 h 4316"/>
                  <a:gd name="T60" fmla="*/ 66 w 299"/>
                  <a:gd name="T61" fmla="*/ 3261 h 4316"/>
                  <a:gd name="T62" fmla="*/ 42 w 299"/>
                  <a:gd name="T63" fmla="*/ 2973 h 4316"/>
                  <a:gd name="T64" fmla="*/ 24 w 299"/>
                  <a:gd name="T65" fmla="*/ 2680 h 4316"/>
                  <a:gd name="T66" fmla="*/ 12 w 299"/>
                  <a:gd name="T67" fmla="*/ 2374 h 4316"/>
                  <a:gd name="T68" fmla="*/ 18 w 299"/>
                  <a:gd name="T69" fmla="*/ 2062 h 4316"/>
                  <a:gd name="T70" fmla="*/ 18 w 299"/>
                  <a:gd name="T71" fmla="*/ 2062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6" name="Freeform 16"/>
              <p:cNvSpPr>
                <a:spLocks/>
              </p:cNvSpPr>
              <p:nvPr userDrawn="1"/>
            </p:nvSpPr>
            <p:spPr bwMode="hidden">
              <a:xfrm>
                <a:off x="1566" y="0"/>
                <a:ext cx="425" cy="4316"/>
              </a:xfrm>
              <a:custGeom>
                <a:avLst/>
                <a:gdLst>
                  <a:gd name="T0" fmla="*/ 424 w 424"/>
                  <a:gd name="T1" fmla="*/ 0 h 4316"/>
                  <a:gd name="T2" fmla="*/ 412 w 424"/>
                  <a:gd name="T3" fmla="*/ 0 h 4316"/>
                  <a:gd name="T4" fmla="*/ 316 w 424"/>
                  <a:gd name="T5" fmla="*/ 222 h 4316"/>
                  <a:gd name="T6" fmla="*/ 239 w 424"/>
                  <a:gd name="T7" fmla="*/ 462 h 4316"/>
                  <a:gd name="T8" fmla="*/ 167 w 424"/>
                  <a:gd name="T9" fmla="*/ 707 h 4316"/>
                  <a:gd name="T10" fmla="*/ 107 w 424"/>
                  <a:gd name="T11" fmla="*/ 971 h 4316"/>
                  <a:gd name="T12" fmla="*/ 65 w 424"/>
                  <a:gd name="T13" fmla="*/ 1247 h 4316"/>
                  <a:gd name="T14" fmla="*/ 29 w 424"/>
                  <a:gd name="T15" fmla="*/ 1529 h 4316"/>
                  <a:gd name="T16" fmla="*/ 6 w 424"/>
                  <a:gd name="T17" fmla="*/ 1822 h 4316"/>
                  <a:gd name="T18" fmla="*/ 0 w 424"/>
                  <a:gd name="T19" fmla="*/ 2122 h 4316"/>
                  <a:gd name="T20" fmla="*/ 6 w 424"/>
                  <a:gd name="T21" fmla="*/ 2404 h 4316"/>
                  <a:gd name="T22" fmla="*/ 24 w 424"/>
                  <a:gd name="T23" fmla="*/ 2686 h 4316"/>
                  <a:gd name="T24" fmla="*/ 47 w 424"/>
                  <a:gd name="T25" fmla="*/ 2961 h 4316"/>
                  <a:gd name="T26" fmla="*/ 89 w 424"/>
                  <a:gd name="T27" fmla="*/ 3243 h 4316"/>
                  <a:gd name="T28" fmla="*/ 137 w 424"/>
                  <a:gd name="T29" fmla="*/ 3519 h 4316"/>
                  <a:gd name="T30" fmla="*/ 197 w 424"/>
                  <a:gd name="T31" fmla="*/ 3788 h 4316"/>
                  <a:gd name="T32" fmla="*/ 269 w 424"/>
                  <a:gd name="T33" fmla="*/ 4058 h 4316"/>
                  <a:gd name="T34" fmla="*/ 346 w 424"/>
                  <a:gd name="T35" fmla="*/ 4316 h 4316"/>
                  <a:gd name="T36" fmla="*/ 358 w 424"/>
                  <a:gd name="T37" fmla="*/ 4316 h 4316"/>
                  <a:gd name="T38" fmla="*/ 281 w 424"/>
                  <a:gd name="T39" fmla="*/ 4058 h 4316"/>
                  <a:gd name="T40" fmla="*/ 209 w 424"/>
                  <a:gd name="T41" fmla="*/ 3788 h 4316"/>
                  <a:gd name="T42" fmla="*/ 149 w 424"/>
                  <a:gd name="T43" fmla="*/ 3519 h 4316"/>
                  <a:gd name="T44" fmla="*/ 101 w 424"/>
                  <a:gd name="T45" fmla="*/ 3243 h 4316"/>
                  <a:gd name="T46" fmla="*/ 59 w 424"/>
                  <a:gd name="T47" fmla="*/ 2961 h 4316"/>
                  <a:gd name="T48" fmla="*/ 35 w 424"/>
                  <a:gd name="T49" fmla="*/ 2686 h 4316"/>
                  <a:gd name="T50" fmla="*/ 18 w 424"/>
                  <a:gd name="T51" fmla="*/ 2404 h 4316"/>
                  <a:gd name="T52" fmla="*/ 12 w 424"/>
                  <a:gd name="T53" fmla="*/ 2122 h 4316"/>
                  <a:gd name="T54" fmla="*/ 18 w 424"/>
                  <a:gd name="T55" fmla="*/ 1822 h 4316"/>
                  <a:gd name="T56" fmla="*/ 41 w 424"/>
                  <a:gd name="T57" fmla="*/ 1529 h 4316"/>
                  <a:gd name="T58" fmla="*/ 71 w 424"/>
                  <a:gd name="T59" fmla="*/ 1247 h 4316"/>
                  <a:gd name="T60" fmla="*/ 119 w 424"/>
                  <a:gd name="T61" fmla="*/ 971 h 4316"/>
                  <a:gd name="T62" fmla="*/ 179 w 424"/>
                  <a:gd name="T63" fmla="*/ 707 h 4316"/>
                  <a:gd name="T64" fmla="*/ 245 w 424"/>
                  <a:gd name="T65" fmla="*/ 462 h 4316"/>
                  <a:gd name="T66" fmla="*/ 328 w 424"/>
                  <a:gd name="T67" fmla="*/ 222 h 4316"/>
                  <a:gd name="T68" fmla="*/ 424 w 424"/>
                  <a:gd name="T69" fmla="*/ 0 h 4316"/>
                  <a:gd name="T70" fmla="*/ 424 w 424"/>
                  <a:gd name="T71" fmla="*/ 0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7" name="Freeform 17"/>
              <p:cNvSpPr>
                <a:spLocks/>
              </p:cNvSpPr>
              <p:nvPr userDrawn="1"/>
            </p:nvSpPr>
            <p:spPr bwMode="hidden">
              <a:xfrm>
                <a:off x="1128" y="0"/>
                <a:ext cx="575" cy="4316"/>
              </a:xfrm>
              <a:custGeom>
                <a:avLst/>
                <a:gdLst>
                  <a:gd name="T0" fmla="*/ 12 w 574"/>
                  <a:gd name="T1" fmla="*/ 2146 h 4316"/>
                  <a:gd name="T2" fmla="*/ 24 w 574"/>
                  <a:gd name="T3" fmla="*/ 1846 h 4316"/>
                  <a:gd name="T4" fmla="*/ 54 w 574"/>
                  <a:gd name="T5" fmla="*/ 1559 h 4316"/>
                  <a:gd name="T6" fmla="*/ 96 w 574"/>
                  <a:gd name="T7" fmla="*/ 1277 h 4316"/>
                  <a:gd name="T8" fmla="*/ 162 w 574"/>
                  <a:gd name="T9" fmla="*/ 1001 h 4316"/>
                  <a:gd name="T10" fmla="*/ 239 w 574"/>
                  <a:gd name="T11" fmla="*/ 731 h 4316"/>
                  <a:gd name="T12" fmla="*/ 335 w 574"/>
                  <a:gd name="T13" fmla="*/ 480 h 4316"/>
                  <a:gd name="T14" fmla="*/ 449 w 574"/>
                  <a:gd name="T15" fmla="*/ 234 h 4316"/>
                  <a:gd name="T16" fmla="*/ 574 w 574"/>
                  <a:gd name="T17" fmla="*/ 0 h 4316"/>
                  <a:gd name="T18" fmla="*/ 562 w 574"/>
                  <a:gd name="T19" fmla="*/ 0 h 4316"/>
                  <a:gd name="T20" fmla="*/ 437 w 574"/>
                  <a:gd name="T21" fmla="*/ 234 h 4316"/>
                  <a:gd name="T22" fmla="*/ 323 w 574"/>
                  <a:gd name="T23" fmla="*/ 480 h 4316"/>
                  <a:gd name="T24" fmla="*/ 227 w 574"/>
                  <a:gd name="T25" fmla="*/ 737 h 4316"/>
                  <a:gd name="T26" fmla="*/ 150 w 574"/>
                  <a:gd name="T27" fmla="*/ 1001 h 4316"/>
                  <a:gd name="T28" fmla="*/ 84 w 574"/>
                  <a:gd name="T29" fmla="*/ 1277 h 4316"/>
                  <a:gd name="T30" fmla="*/ 42 w 574"/>
                  <a:gd name="T31" fmla="*/ 1559 h 4316"/>
                  <a:gd name="T32" fmla="*/ 12 w 574"/>
                  <a:gd name="T33" fmla="*/ 1852 h 4316"/>
                  <a:gd name="T34" fmla="*/ 0 w 574"/>
                  <a:gd name="T35" fmla="*/ 2146 h 4316"/>
                  <a:gd name="T36" fmla="*/ 6 w 574"/>
                  <a:gd name="T37" fmla="*/ 2434 h 4316"/>
                  <a:gd name="T38" fmla="*/ 30 w 574"/>
                  <a:gd name="T39" fmla="*/ 2715 h 4316"/>
                  <a:gd name="T40" fmla="*/ 66 w 574"/>
                  <a:gd name="T41" fmla="*/ 2997 h 4316"/>
                  <a:gd name="T42" fmla="*/ 120 w 574"/>
                  <a:gd name="T43" fmla="*/ 3273 h 4316"/>
                  <a:gd name="T44" fmla="*/ 191 w 574"/>
                  <a:gd name="T45" fmla="*/ 3549 h 4316"/>
                  <a:gd name="T46" fmla="*/ 275 w 574"/>
                  <a:gd name="T47" fmla="*/ 3812 h 4316"/>
                  <a:gd name="T48" fmla="*/ 371 w 574"/>
                  <a:gd name="T49" fmla="*/ 4070 h 4316"/>
                  <a:gd name="T50" fmla="*/ 484 w 574"/>
                  <a:gd name="T51" fmla="*/ 4316 h 4316"/>
                  <a:gd name="T52" fmla="*/ 496 w 574"/>
                  <a:gd name="T53" fmla="*/ 4316 h 4316"/>
                  <a:gd name="T54" fmla="*/ 383 w 574"/>
                  <a:gd name="T55" fmla="*/ 4070 h 4316"/>
                  <a:gd name="T56" fmla="*/ 287 w 574"/>
                  <a:gd name="T57" fmla="*/ 3812 h 4316"/>
                  <a:gd name="T58" fmla="*/ 203 w 574"/>
                  <a:gd name="T59" fmla="*/ 3549 h 4316"/>
                  <a:gd name="T60" fmla="*/ 132 w 574"/>
                  <a:gd name="T61" fmla="*/ 3273 h 4316"/>
                  <a:gd name="T62" fmla="*/ 78 w 574"/>
                  <a:gd name="T63" fmla="*/ 2997 h 4316"/>
                  <a:gd name="T64" fmla="*/ 42 w 574"/>
                  <a:gd name="T65" fmla="*/ 2715 h 4316"/>
                  <a:gd name="T66" fmla="*/ 18 w 574"/>
                  <a:gd name="T67" fmla="*/ 2434 h 4316"/>
                  <a:gd name="T68" fmla="*/ 12 w 574"/>
                  <a:gd name="T69" fmla="*/ 2146 h 4316"/>
                  <a:gd name="T70" fmla="*/ 12 w 574"/>
                  <a:gd name="T71" fmla="*/ 2146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8" name="Freeform 18"/>
              <p:cNvSpPr>
                <a:spLocks/>
              </p:cNvSpPr>
              <p:nvPr userDrawn="1"/>
            </p:nvSpPr>
            <p:spPr bwMode="hidden">
              <a:xfrm>
                <a:off x="702" y="0"/>
                <a:ext cx="737" cy="4316"/>
              </a:xfrm>
              <a:custGeom>
                <a:avLst/>
                <a:gdLst>
                  <a:gd name="T0" fmla="*/ 12 w 735"/>
                  <a:gd name="T1" fmla="*/ 2098 h 4316"/>
                  <a:gd name="T2" fmla="*/ 29 w 735"/>
                  <a:gd name="T3" fmla="*/ 1798 h 4316"/>
                  <a:gd name="T4" fmla="*/ 71 w 735"/>
                  <a:gd name="T5" fmla="*/ 1505 h 4316"/>
                  <a:gd name="T6" fmla="*/ 131 w 735"/>
                  <a:gd name="T7" fmla="*/ 1223 h 4316"/>
                  <a:gd name="T8" fmla="*/ 215 w 735"/>
                  <a:gd name="T9" fmla="*/ 941 h 4316"/>
                  <a:gd name="T10" fmla="*/ 316 w 735"/>
                  <a:gd name="T11" fmla="*/ 689 h 4316"/>
                  <a:gd name="T12" fmla="*/ 442 w 735"/>
                  <a:gd name="T13" fmla="*/ 444 h 4316"/>
                  <a:gd name="T14" fmla="*/ 580 w 735"/>
                  <a:gd name="T15" fmla="*/ 216 h 4316"/>
                  <a:gd name="T16" fmla="*/ 735 w 735"/>
                  <a:gd name="T17" fmla="*/ 0 h 4316"/>
                  <a:gd name="T18" fmla="*/ 723 w 735"/>
                  <a:gd name="T19" fmla="*/ 0 h 4316"/>
                  <a:gd name="T20" fmla="*/ 568 w 735"/>
                  <a:gd name="T21" fmla="*/ 210 h 4316"/>
                  <a:gd name="T22" fmla="*/ 430 w 735"/>
                  <a:gd name="T23" fmla="*/ 438 h 4316"/>
                  <a:gd name="T24" fmla="*/ 311 w 735"/>
                  <a:gd name="T25" fmla="*/ 683 h 4316"/>
                  <a:gd name="T26" fmla="*/ 209 w 735"/>
                  <a:gd name="T27" fmla="*/ 941 h 4316"/>
                  <a:gd name="T28" fmla="*/ 125 w 735"/>
                  <a:gd name="T29" fmla="*/ 1217 h 4316"/>
                  <a:gd name="T30" fmla="*/ 59 w 735"/>
                  <a:gd name="T31" fmla="*/ 1505 h 4316"/>
                  <a:gd name="T32" fmla="*/ 18 w 735"/>
                  <a:gd name="T33" fmla="*/ 1798 h 4316"/>
                  <a:gd name="T34" fmla="*/ 0 w 735"/>
                  <a:gd name="T35" fmla="*/ 2098 h 4316"/>
                  <a:gd name="T36" fmla="*/ 6 w 735"/>
                  <a:gd name="T37" fmla="*/ 2404 h 4316"/>
                  <a:gd name="T38" fmla="*/ 29 w 735"/>
                  <a:gd name="T39" fmla="*/ 2709 h 4316"/>
                  <a:gd name="T40" fmla="*/ 77 w 735"/>
                  <a:gd name="T41" fmla="*/ 3015 h 4316"/>
                  <a:gd name="T42" fmla="*/ 149 w 735"/>
                  <a:gd name="T43" fmla="*/ 3315 h 4316"/>
                  <a:gd name="T44" fmla="*/ 227 w 735"/>
                  <a:gd name="T45" fmla="*/ 3573 h 4316"/>
                  <a:gd name="T46" fmla="*/ 316 w 735"/>
                  <a:gd name="T47" fmla="*/ 3824 h 4316"/>
                  <a:gd name="T48" fmla="*/ 424 w 735"/>
                  <a:gd name="T49" fmla="*/ 4076 h 4316"/>
                  <a:gd name="T50" fmla="*/ 544 w 735"/>
                  <a:gd name="T51" fmla="*/ 4316 h 4316"/>
                  <a:gd name="T52" fmla="*/ 556 w 735"/>
                  <a:gd name="T53" fmla="*/ 4316 h 4316"/>
                  <a:gd name="T54" fmla="*/ 436 w 735"/>
                  <a:gd name="T55" fmla="*/ 4076 h 4316"/>
                  <a:gd name="T56" fmla="*/ 328 w 735"/>
                  <a:gd name="T57" fmla="*/ 3824 h 4316"/>
                  <a:gd name="T58" fmla="*/ 239 w 735"/>
                  <a:gd name="T59" fmla="*/ 3573 h 4316"/>
                  <a:gd name="T60" fmla="*/ 161 w 735"/>
                  <a:gd name="T61" fmla="*/ 3315 h 4316"/>
                  <a:gd name="T62" fmla="*/ 89 w 735"/>
                  <a:gd name="T63" fmla="*/ 3015 h 4316"/>
                  <a:gd name="T64" fmla="*/ 41 w 735"/>
                  <a:gd name="T65" fmla="*/ 2709 h 4316"/>
                  <a:gd name="T66" fmla="*/ 18 w 735"/>
                  <a:gd name="T67" fmla="*/ 2404 h 4316"/>
                  <a:gd name="T68" fmla="*/ 12 w 735"/>
                  <a:gd name="T69" fmla="*/ 2098 h 4316"/>
                  <a:gd name="T70" fmla="*/ 12 w 735"/>
                  <a:gd name="T71" fmla="*/ 209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sp>
            <p:nvSpPr>
              <p:cNvPr id="10259" name="Freeform 19"/>
              <p:cNvSpPr>
                <a:spLocks/>
              </p:cNvSpPr>
              <p:nvPr userDrawn="1"/>
            </p:nvSpPr>
            <p:spPr bwMode="hidden">
              <a:xfrm>
                <a:off x="288" y="0"/>
                <a:ext cx="840" cy="4316"/>
              </a:xfrm>
              <a:custGeom>
                <a:avLst/>
                <a:gdLst>
                  <a:gd name="T0" fmla="*/ 18 w 837"/>
                  <a:gd name="T1" fmla="*/ 1948 h 4316"/>
                  <a:gd name="T2" fmla="*/ 48 w 837"/>
                  <a:gd name="T3" fmla="*/ 1708 h 4316"/>
                  <a:gd name="T4" fmla="*/ 96 w 837"/>
                  <a:gd name="T5" fmla="*/ 1475 h 4316"/>
                  <a:gd name="T6" fmla="*/ 161 w 837"/>
                  <a:gd name="T7" fmla="*/ 1235 h 4316"/>
                  <a:gd name="T8" fmla="*/ 251 w 837"/>
                  <a:gd name="T9" fmla="*/ 995 h 4316"/>
                  <a:gd name="T10" fmla="*/ 365 w 837"/>
                  <a:gd name="T11" fmla="*/ 755 h 4316"/>
                  <a:gd name="T12" fmla="*/ 496 w 837"/>
                  <a:gd name="T13" fmla="*/ 510 h 4316"/>
                  <a:gd name="T14" fmla="*/ 658 w 837"/>
                  <a:gd name="T15" fmla="*/ 258 h 4316"/>
                  <a:gd name="T16" fmla="*/ 741 w 837"/>
                  <a:gd name="T17" fmla="*/ 132 h 4316"/>
                  <a:gd name="T18" fmla="*/ 837 w 837"/>
                  <a:gd name="T19" fmla="*/ 0 h 4316"/>
                  <a:gd name="T20" fmla="*/ 825 w 837"/>
                  <a:gd name="T21" fmla="*/ 0 h 4316"/>
                  <a:gd name="T22" fmla="*/ 729 w 837"/>
                  <a:gd name="T23" fmla="*/ 132 h 4316"/>
                  <a:gd name="T24" fmla="*/ 640 w 837"/>
                  <a:gd name="T25" fmla="*/ 258 h 4316"/>
                  <a:gd name="T26" fmla="*/ 562 w 837"/>
                  <a:gd name="T27" fmla="*/ 384 h 4316"/>
                  <a:gd name="T28" fmla="*/ 484 w 837"/>
                  <a:gd name="T29" fmla="*/ 510 h 4316"/>
                  <a:gd name="T30" fmla="*/ 353 w 837"/>
                  <a:gd name="T31" fmla="*/ 755 h 4316"/>
                  <a:gd name="T32" fmla="*/ 239 w 837"/>
                  <a:gd name="T33" fmla="*/ 995 h 4316"/>
                  <a:gd name="T34" fmla="*/ 150 w 837"/>
                  <a:gd name="T35" fmla="*/ 1235 h 4316"/>
                  <a:gd name="T36" fmla="*/ 84 w 837"/>
                  <a:gd name="T37" fmla="*/ 1469 h 4316"/>
                  <a:gd name="T38" fmla="*/ 36 w 837"/>
                  <a:gd name="T39" fmla="*/ 1702 h 4316"/>
                  <a:gd name="T40" fmla="*/ 6 w 837"/>
                  <a:gd name="T41" fmla="*/ 1942 h 4316"/>
                  <a:gd name="T42" fmla="*/ 0 w 837"/>
                  <a:gd name="T43" fmla="*/ 2200 h 4316"/>
                  <a:gd name="T44" fmla="*/ 12 w 837"/>
                  <a:gd name="T45" fmla="*/ 2470 h 4316"/>
                  <a:gd name="T46" fmla="*/ 48 w 837"/>
                  <a:gd name="T47" fmla="*/ 2739 h 4316"/>
                  <a:gd name="T48" fmla="*/ 114 w 837"/>
                  <a:gd name="T49" fmla="*/ 3027 h 4316"/>
                  <a:gd name="T50" fmla="*/ 150 w 837"/>
                  <a:gd name="T51" fmla="*/ 3171 h 4316"/>
                  <a:gd name="T52" fmla="*/ 197 w 837"/>
                  <a:gd name="T53" fmla="*/ 3321 h 4316"/>
                  <a:gd name="T54" fmla="*/ 245 w 837"/>
                  <a:gd name="T55" fmla="*/ 3477 h 4316"/>
                  <a:gd name="T56" fmla="*/ 305 w 837"/>
                  <a:gd name="T57" fmla="*/ 3639 h 4316"/>
                  <a:gd name="T58" fmla="*/ 365 w 837"/>
                  <a:gd name="T59" fmla="*/ 3800 h 4316"/>
                  <a:gd name="T60" fmla="*/ 437 w 837"/>
                  <a:gd name="T61" fmla="*/ 3968 h 4316"/>
                  <a:gd name="T62" fmla="*/ 508 w 837"/>
                  <a:gd name="T63" fmla="*/ 4136 h 4316"/>
                  <a:gd name="T64" fmla="*/ 592 w 837"/>
                  <a:gd name="T65" fmla="*/ 4316 h 4316"/>
                  <a:gd name="T66" fmla="*/ 604 w 837"/>
                  <a:gd name="T67" fmla="*/ 4316 h 4316"/>
                  <a:gd name="T68" fmla="*/ 520 w 837"/>
                  <a:gd name="T69" fmla="*/ 4136 h 4316"/>
                  <a:gd name="T70" fmla="*/ 448 w 837"/>
                  <a:gd name="T71" fmla="*/ 3968 h 4316"/>
                  <a:gd name="T72" fmla="*/ 377 w 837"/>
                  <a:gd name="T73" fmla="*/ 3800 h 4316"/>
                  <a:gd name="T74" fmla="*/ 317 w 837"/>
                  <a:gd name="T75" fmla="*/ 3639 h 4316"/>
                  <a:gd name="T76" fmla="*/ 257 w 837"/>
                  <a:gd name="T77" fmla="*/ 3477 h 4316"/>
                  <a:gd name="T78" fmla="*/ 209 w 837"/>
                  <a:gd name="T79" fmla="*/ 3327 h 4316"/>
                  <a:gd name="T80" fmla="*/ 161 w 837"/>
                  <a:gd name="T81" fmla="*/ 3171 h 4316"/>
                  <a:gd name="T82" fmla="*/ 126 w 837"/>
                  <a:gd name="T83" fmla="*/ 3027 h 4316"/>
                  <a:gd name="T84" fmla="*/ 60 w 837"/>
                  <a:gd name="T85" fmla="*/ 2739 h 4316"/>
                  <a:gd name="T86" fmla="*/ 24 w 837"/>
                  <a:gd name="T87" fmla="*/ 2470 h 4316"/>
                  <a:gd name="T88" fmla="*/ 12 w 837"/>
                  <a:gd name="T89" fmla="*/ 2206 h 4316"/>
                  <a:gd name="T90" fmla="*/ 18 w 837"/>
                  <a:gd name="T91" fmla="*/ 1948 h 4316"/>
                  <a:gd name="T92" fmla="*/ 18 w 837"/>
                  <a:gd name="T93" fmla="*/ 1948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a:noFill/>
              </a:ln>
              <a:extLst/>
            </p:spPr>
            <p:txBody>
              <a:bodyPr/>
              <a:lstStyle/>
              <a:p>
                <a:pPr>
                  <a:defRPr/>
                </a:pPr>
                <a:endParaRPr lang="en-US" sz="1800">
                  <a:solidFill>
                    <a:srgbClr val="FFFFFF"/>
                  </a:solidFill>
                </a:endParaRPr>
              </a:p>
            </p:txBody>
          </p:sp>
        </p:grpSp>
        <p:sp>
          <p:nvSpPr>
            <p:cNvPr id="10260" name="Freeform 20"/>
            <p:cNvSpPr>
              <a:spLocks/>
            </p:cNvSpPr>
            <p:nvPr/>
          </p:nvSpPr>
          <p:spPr bwMode="hidden">
            <a:xfrm>
              <a:off x="6" y="2901"/>
              <a:ext cx="606" cy="1415"/>
            </a:xfrm>
            <a:custGeom>
              <a:avLst/>
              <a:gdLst>
                <a:gd name="T0" fmla="*/ 0 w 604"/>
                <a:gd name="T1" fmla="*/ 54 h 1415"/>
                <a:gd name="T2" fmla="*/ 42 w 604"/>
                <a:gd name="T3" fmla="*/ 228 h 1415"/>
                <a:gd name="T4" fmla="*/ 96 w 604"/>
                <a:gd name="T5" fmla="*/ 402 h 1415"/>
                <a:gd name="T6" fmla="*/ 161 w 604"/>
                <a:gd name="T7" fmla="*/ 576 h 1415"/>
                <a:gd name="T8" fmla="*/ 227 w 604"/>
                <a:gd name="T9" fmla="*/ 744 h 1415"/>
                <a:gd name="T10" fmla="*/ 305 w 604"/>
                <a:gd name="T11" fmla="*/ 917 h 1415"/>
                <a:gd name="T12" fmla="*/ 389 w 604"/>
                <a:gd name="T13" fmla="*/ 1085 h 1415"/>
                <a:gd name="T14" fmla="*/ 484 w 604"/>
                <a:gd name="T15" fmla="*/ 1253 h 1415"/>
                <a:gd name="T16" fmla="*/ 586 w 604"/>
                <a:gd name="T17" fmla="*/ 1415 h 1415"/>
                <a:gd name="T18" fmla="*/ 604 w 604"/>
                <a:gd name="T19" fmla="*/ 1415 h 1415"/>
                <a:gd name="T20" fmla="*/ 496 w 604"/>
                <a:gd name="T21" fmla="*/ 1247 h 1415"/>
                <a:gd name="T22" fmla="*/ 401 w 604"/>
                <a:gd name="T23" fmla="*/ 1073 h 1415"/>
                <a:gd name="T24" fmla="*/ 311 w 604"/>
                <a:gd name="T25" fmla="*/ 899 h 1415"/>
                <a:gd name="T26" fmla="*/ 233 w 604"/>
                <a:gd name="T27" fmla="*/ 720 h 1415"/>
                <a:gd name="T28" fmla="*/ 161 w 604"/>
                <a:gd name="T29" fmla="*/ 546 h 1415"/>
                <a:gd name="T30" fmla="*/ 102 w 604"/>
                <a:gd name="T31" fmla="*/ 366 h 1415"/>
                <a:gd name="T32" fmla="*/ 48 w 604"/>
                <a:gd name="T33" fmla="*/ 180 h 1415"/>
                <a:gd name="T34" fmla="*/ 0 w 604"/>
                <a:gd name="T35" fmla="*/ 0 h 1415"/>
                <a:gd name="T36" fmla="*/ 0 w 604"/>
                <a:gd name="T37" fmla="*/ 54 h 1415"/>
                <a:gd name="T38" fmla="*/ 0 w 604"/>
                <a:gd name="T39" fmla="*/ 54 h 1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61" name="Freeform 21"/>
            <p:cNvSpPr>
              <a:spLocks/>
            </p:cNvSpPr>
            <p:nvPr/>
          </p:nvSpPr>
          <p:spPr bwMode="hidden">
            <a:xfrm>
              <a:off x="6" y="3890"/>
              <a:ext cx="228" cy="426"/>
            </a:xfrm>
            <a:custGeom>
              <a:avLst/>
              <a:gdLst>
                <a:gd name="T0" fmla="*/ 0 w 227"/>
                <a:gd name="T1" fmla="*/ 30 h 426"/>
                <a:gd name="T2" fmla="*/ 108 w 227"/>
                <a:gd name="T3" fmla="*/ 240 h 426"/>
                <a:gd name="T4" fmla="*/ 215 w 227"/>
                <a:gd name="T5" fmla="*/ 426 h 426"/>
                <a:gd name="T6" fmla="*/ 227 w 227"/>
                <a:gd name="T7" fmla="*/ 426 h 426"/>
                <a:gd name="T8" fmla="*/ 167 w 227"/>
                <a:gd name="T9" fmla="*/ 330 h 426"/>
                <a:gd name="T10" fmla="*/ 114 w 227"/>
                <a:gd name="T11" fmla="*/ 222 h 426"/>
                <a:gd name="T12" fmla="*/ 0 w 227"/>
                <a:gd name="T13" fmla="*/ 0 h 426"/>
                <a:gd name="T14" fmla="*/ 0 w 227"/>
                <a:gd name="T15" fmla="*/ 30 h 426"/>
                <a:gd name="T16" fmla="*/ 0 w 227"/>
                <a:gd name="T17" fmla="*/ 3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a:noFill/>
            </a:ln>
            <a:extLst/>
          </p:spPr>
          <p:txBody>
            <a:bodyPr/>
            <a:lstStyle/>
            <a:p>
              <a:pPr>
                <a:defRPr/>
              </a:pPr>
              <a:endParaRPr lang="en-US" sz="1800">
                <a:solidFill>
                  <a:srgbClr val="FFFFFF"/>
                </a:solidFill>
              </a:endParaRPr>
            </a:p>
          </p:txBody>
        </p:sp>
        <p:sp>
          <p:nvSpPr>
            <p:cNvPr id="10262" name="Freeform 22"/>
            <p:cNvSpPr>
              <a:spLocks/>
            </p:cNvSpPr>
            <p:nvPr/>
          </p:nvSpPr>
          <p:spPr bwMode="hidden">
            <a:xfrm>
              <a:off x="4776" y="0"/>
              <a:ext cx="984" cy="1786"/>
            </a:xfrm>
            <a:custGeom>
              <a:avLst/>
              <a:gdLst>
                <a:gd name="T0" fmla="*/ 981 w 981"/>
                <a:gd name="T1" fmla="*/ 1786 h 1786"/>
                <a:gd name="T2" fmla="*/ 981 w 981"/>
                <a:gd name="T3" fmla="*/ 1720 h 1786"/>
                <a:gd name="T4" fmla="*/ 969 w 981"/>
                <a:gd name="T5" fmla="*/ 1666 h 1786"/>
                <a:gd name="T6" fmla="*/ 957 w 981"/>
                <a:gd name="T7" fmla="*/ 1613 h 1786"/>
                <a:gd name="T8" fmla="*/ 921 w 981"/>
                <a:gd name="T9" fmla="*/ 1487 h 1786"/>
                <a:gd name="T10" fmla="*/ 885 w 981"/>
                <a:gd name="T11" fmla="*/ 1361 h 1786"/>
                <a:gd name="T12" fmla="*/ 796 w 981"/>
                <a:gd name="T13" fmla="*/ 1121 h 1786"/>
                <a:gd name="T14" fmla="*/ 682 w 981"/>
                <a:gd name="T15" fmla="*/ 899 h 1786"/>
                <a:gd name="T16" fmla="*/ 562 w 981"/>
                <a:gd name="T17" fmla="*/ 689 h 1786"/>
                <a:gd name="T18" fmla="*/ 431 w 981"/>
                <a:gd name="T19" fmla="*/ 498 h 1786"/>
                <a:gd name="T20" fmla="*/ 293 w 981"/>
                <a:gd name="T21" fmla="*/ 318 h 1786"/>
                <a:gd name="T22" fmla="*/ 150 w 981"/>
                <a:gd name="T23" fmla="*/ 150 h 1786"/>
                <a:gd name="T24" fmla="*/ 12 w 981"/>
                <a:gd name="T25" fmla="*/ 0 h 1786"/>
                <a:gd name="T26" fmla="*/ 0 w 981"/>
                <a:gd name="T27" fmla="*/ 0 h 1786"/>
                <a:gd name="T28" fmla="*/ 138 w 981"/>
                <a:gd name="T29" fmla="*/ 150 h 1786"/>
                <a:gd name="T30" fmla="*/ 275 w 981"/>
                <a:gd name="T31" fmla="*/ 318 h 1786"/>
                <a:gd name="T32" fmla="*/ 413 w 981"/>
                <a:gd name="T33" fmla="*/ 498 h 1786"/>
                <a:gd name="T34" fmla="*/ 545 w 981"/>
                <a:gd name="T35" fmla="*/ 689 h 1786"/>
                <a:gd name="T36" fmla="*/ 670 w 981"/>
                <a:gd name="T37" fmla="*/ 899 h 1786"/>
                <a:gd name="T38" fmla="*/ 778 w 981"/>
                <a:gd name="T39" fmla="*/ 1121 h 1786"/>
                <a:gd name="T40" fmla="*/ 873 w 981"/>
                <a:gd name="T41" fmla="*/ 1361 h 1786"/>
                <a:gd name="T42" fmla="*/ 909 w 981"/>
                <a:gd name="T43" fmla="*/ 1487 h 1786"/>
                <a:gd name="T44" fmla="*/ 945 w 981"/>
                <a:gd name="T45" fmla="*/ 1619 h 1786"/>
                <a:gd name="T46" fmla="*/ 963 w 981"/>
                <a:gd name="T47" fmla="*/ 1702 h 1786"/>
                <a:gd name="T48" fmla="*/ 981 w 981"/>
                <a:gd name="T49" fmla="*/ 1786 h 1786"/>
                <a:gd name="T50" fmla="*/ 981 w 981"/>
                <a:gd name="T51" fmla="*/ 1786 h 1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89103" name="Freeform 23"/>
            <p:cNvSpPr>
              <a:spLocks/>
            </p:cNvSpPr>
            <p:nvPr/>
          </p:nvSpPr>
          <p:spPr bwMode="hidden">
            <a:xfrm>
              <a:off x="5041" y="0"/>
              <a:ext cx="719" cy="845"/>
            </a:xfrm>
            <a:custGeom>
              <a:avLst/>
              <a:gdLst>
                <a:gd name="T0" fmla="*/ 731 w 717"/>
                <a:gd name="T1" fmla="*/ 845 h 845"/>
                <a:gd name="T2" fmla="*/ 731 w 717"/>
                <a:gd name="T3" fmla="*/ 821 h 845"/>
                <a:gd name="T4" fmla="*/ 588 w 717"/>
                <a:gd name="T5" fmla="*/ 605 h 845"/>
                <a:gd name="T6" fmla="*/ 413 w 717"/>
                <a:gd name="T7" fmla="*/ 396 h 845"/>
                <a:gd name="T8" fmla="*/ 228 w 717"/>
                <a:gd name="T9" fmla="*/ 192 h 845"/>
                <a:gd name="T10" fmla="*/ 17 w 717"/>
                <a:gd name="T11" fmla="*/ 0 h 845"/>
                <a:gd name="T12" fmla="*/ 0 w 717"/>
                <a:gd name="T13" fmla="*/ 0 h 845"/>
                <a:gd name="T14" fmla="*/ 216 w 717"/>
                <a:gd name="T15" fmla="*/ 198 h 845"/>
                <a:gd name="T16" fmla="*/ 407 w 717"/>
                <a:gd name="T17" fmla="*/ 408 h 845"/>
                <a:gd name="T18" fmla="*/ 582 w 717"/>
                <a:gd name="T19" fmla="*/ 623 h 845"/>
                <a:gd name="T20" fmla="*/ 731 w 717"/>
                <a:gd name="T21" fmla="*/ 845 h 845"/>
                <a:gd name="T22" fmla="*/ 731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04" name="Freeform 24"/>
            <p:cNvSpPr>
              <a:spLocks/>
            </p:cNvSpPr>
            <p:nvPr/>
          </p:nvSpPr>
          <p:spPr bwMode="hidden">
            <a:xfrm>
              <a:off x="5352" y="0"/>
              <a:ext cx="408" cy="414"/>
            </a:xfrm>
            <a:custGeom>
              <a:avLst/>
              <a:gdLst>
                <a:gd name="T0" fmla="*/ 414 w 407"/>
                <a:gd name="T1" fmla="*/ 414 h 414"/>
                <a:gd name="T2" fmla="*/ 414 w 407"/>
                <a:gd name="T3" fmla="*/ 396 h 414"/>
                <a:gd name="T4" fmla="*/ 229 w 407"/>
                <a:gd name="T5" fmla="*/ 192 h 414"/>
                <a:gd name="T6" fmla="*/ 12 w 407"/>
                <a:gd name="T7" fmla="*/ 0 h 414"/>
                <a:gd name="T8" fmla="*/ 0 w 407"/>
                <a:gd name="T9" fmla="*/ 0 h 414"/>
                <a:gd name="T10" fmla="*/ 108 w 407"/>
                <a:gd name="T11" fmla="*/ 102 h 414"/>
                <a:gd name="T12" fmla="*/ 223 w 407"/>
                <a:gd name="T13" fmla="*/ 204 h 414"/>
                <a:gd name="T14" fmla="*/ 414 w 407"/>
                <a:gd name="T15" fmla="*/ 414 h 414"/>
                <a:gd name="T16" fmla="*/ 414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265" name="Freeform 25"/>
            <p:cNvSpPr>
              <a:spLocks/>
            </p:cNvSpPr>
            <p:nvPr/>
          </p:nvSpPr>
          <p:spPr bwMode="hidden">
            <a:xfrm>
              <a:off x="6" y="0"/>
              <a:ext cx="858" cy="1409"/>
            </a:xfrm>
            <a:custGeom>
              <a:avLst/>
              <a:gdLst>
                <a:gd name="T0" fmla="*/ 0 w 855"/>
                <a:gd name="T1" fmla="*/ 1361 h 1409"/>
                <a:gd name="T2" fmla="*/ 0 w 855"/>
                <a:gd name="T3" fmla="*/ 1409 h 1409"/>
                <a:gd name="T4" fmla="*/ 54 w 855"/>
                <a:gd name="T5" fmla="*/ 1211 h 1409"/>
                <a:gd name="T6" fmla="*/ 126 w 855"/>
                <a:gd name="T7" fmla="*/ 1013 h 1409"/>
                <a:gd name="T8" fmla="*/ 215 w 855"/>
                <a:gd name="T9" fmla="*/ 827 h 1409"/>
                <a:gd name="T10" fmla="*/ 311 w 855"/>
                <a:gd name="T11" fmla="*/ 647 h 1409"/>
                <a:gd name="T12" fmla="*/ 431 w 855"/>
                <a:gd name="T13" fmla="*/ 474 h 1409"/>
                <a:gd name="T14" fmla="*/ 556 w 855"/>
                <a:gd name="T15" fmla="*/ 312 h 1409"/>
                <a:gd name="T16" fmla="*/ 700 w 855"/>
                <a:gd name="T17" fmla="*/ 150 h 1409"/>
                <a:gd name="T18" fmla="*/ 855 w 855"/>
                <a:gd name="T19" fmla="*/ 0 h 1409"/>
                <a:gd name="T20" fmla="*/ 837 w 855"/>
                <a:gd name="T21" fmla="*/ 0 h 1409"/>
                <a:gd name="T22" fmla="*/ 688 w 855"/>
                <a:gd name="T23" fmla="*/ 144 h 1409"/>
                <a:gd name="T24" fmla="*/ 550 w 855"/>
                <a:gd name="T25" fmla="*/ 300 h 1409"/>
                <a:gd name="T26" fmla="*/ 425 w 855"/>
                <a:gd name="T27" fmla="*/ 462 h 1409"/>
                <a:gd name="T28" fmla="*/ 311 w 855"/>
                <a:gd name="T29" fmla="*/ 629 h 1409"/>
                <a:gd name="T30" fmla="*/ 215 w 855"/>
                <a:gd name="T31" fmla="*/ 803 h 1409"/>
                <a:gd name="T32" fmla="*/ 132 w 855"/>
                <a:gd name="T33" fmla="*/ 983 h 1409"/>
                <a:gd name="T34" fmla="*/ 60 w 855"/>
                <a:gd name="T35" fmla="*/ 1169 h 1409"/>
                <a:gd name="T36" fmla="*/ 0 w 855"/>
                <a:gd name="T37" fmla="*/ 1361 h 1409"/>
                <a:gd name="T38" fmla="*/ 0 w 855"/>
                <a:gd name="T39" fmla="*/ 1361 h 1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a:noFill/>
            </a:ln>
            <a:extLst/>
          </p:spPr>
          <p:txBody>
            <a:bodyPr/>
            <a:lstStyle/>
            <a:p>
              <a:pPr>
                <a:defRPr/>
              </a:pPr>
              <a:endParaRPr lang="en-US" sz="1800">
                <a:solidFill>
                  <a:srgbClr val="FFFFFF"/>
                </a:solidFill>
              </a:endParaRPr>
            </a:p>
          </p:txBody>
        </p:sp>
        <p:sp>
          <p:nvSpPr>
            <p:cNvPr id="89106" name="Freeform 26"/>
            <p:cNvSpPr>
              <a:spLocks/>
            </p:cNvSpPr>
            <p:nvPr/>
          </p:nvSpPr>
          <p:spPr bwMode="hidden">
            <a:xfrm>
              <a:off x="6" y="0"/>
              <a:ext cx="588" cy="599"/>
            </a:xfrm>
            <a:custGeom>
              <a:avLst/>
              <a:gdLst>
                <a:gd name="T0" fmla="*/ 600 w 586"/>
                <a:gd name="T1" fmla="*/ 0 h 599"/>
                <a:gd name="T2" fmla="*/ 582 w 586"/>
                <a:gd name="T3" fmla="*/ 0 h 599"/>
                <a:gd name="T4" fmla="*/ 414 w 586"/>
                <a:gd name="T5" fmla="*/ 132 h 599"/>
                <a:gd name="T6" fmla="*/ 264 w 586"/>
                <a:gd name="T7" fmla="*/ 270 h 599"/>
                <a:gd name="T8" fmla="*/ 120 w 586"/>
                <a:gd name="T9" fmla="*/ 420 h 599"/>
                <a:gd name="T10" fmla="*/ 0 w 586"/>
                <a:gd name="T11" fmla="*/ 575 h 599"/>
                <a:gd name="T12" fmla="*/ 0 w 586"/>
                <a:gd name="T13" fmla="*/ 599 h 599"/>
                <a:gd name="T14" fmla="*/ 120 w 586"/>
                <a:gd name="T15" fmla="*/ 432 h 599"/>
                <a:gd name="T16" fmla="*/ 264 w 586"/>
                <a:gd name="T17" fmla="*/ 282 h 599"/>
                <a:gd name="T18" fmla="*/ 420 w 586"/>
                <a:gd name="T19" fmla="*/ 138 h 599"/>
                <a:gd name="T20" fmla="*/ 600 w 586"/>
                <a:gd name="T21" fmla="*/ 0 h 599"/>
                <a:gd name="T22" fmla="*/ 600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07" name="Freeform 27"/>
            <p:cNvSpPr>
              <a:spLocks/>
            </p:cNvSpPr>
            <p:nvPr/>
          </p:nvSpPr>
          <p:spPr bwMode="hidden">
            <a:xfrm>
              <a:off x="6" y="0"/>
              <a:ext cx="270" cy="252"/>
            </a:xfrm>
            <a:custGeom>
              <a:avLst/>
              <a:gdLst>
                <a:gd name="T0" fmla="*/ 276 w 269"/>
                <a:gd name="T1" fmla="*/ 0 h 252"/>
                <a:gd name="T2" fmla="*/ 258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6 w 269"/>
                <a:gd name="T15" fmla="*/ 0 h 252"/>
                <a:gd name="T16" fmla="*/ 276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9108"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09"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0"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89111" name="Group 31"/>
            <p:cNvGrpSpPr>
              <a:grpSpLocks/>
            </p:cNvGrpSpPr>
            <p:nvPr/>
          </p:nvGrpSpPr>
          <p:grpSpPr bwMode="auto">
            <a:xfrm>
              <a:off x="1" y="392"/>
              <a:ext cx="5758" cy="1571"/>
              <a:chOff x="1" y="392"/>
              <a:chExt cx="5758" cy="1571"/>
            </a:xfrm>
          </p:grpSpPr>
          <p:sp>
            <p:nvSpPr>
              <p:cNvPr id="89114"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5"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6"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7"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8"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89112"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113"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0279" name="Rectangle 39"/>
          <p:cNvSpPr>
            <a:spLocks noGrp="1" noChangeArrowheads="1"/>
          </p:cNvSpPr>
          <p:nvPr>
            <p:ph type="title"/>
          </p:nvPr>
        </p:nvSpPr>
        <p:spPr bwMode="auto">
          <a:xfrm>
            <a:off x="457200" y="277813"/>
            <a:ext cx="8229600" cy="1139825"/>
          </a:xfrm>
          <a:prstGeom prst="rect">
            <a:avLst/>
          </a:prstGeom>
          <a:noFill/>
          <a:ln>
            <a:noFill/>
          </a:ln>
          <a:effectLs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0280" name="Rectangle 40"/>
          <p:cNvSpPr>
            <a:spLocks noGrp="1" noChangeArrowheads="1"/>
          </p:cNvSpPr>
          <p:nvPr>
            <p:ph type="dt" sz="half" idx="2"/>
          </p:nvPr>
        </p:nvSpPr>
        <p:spPr bwMode="auto">
          <a:xfrm>
            <a:off x="457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1" name="Rectangle 41"/>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Verdana"/>
                <a:ea typeface="ＭＳ Ｐゴシック" charset="0"/>
                <a:cs typeface="+mn-cs"/>
              </a:defRPr>
            </a:lvl1pPr>
          </a:lstStyle>
          <a:p>
            <a:pPr>
              <a:defRPr/>
            </a:pPr>
            <a:endParaRPr lang="en-US"/>
          </a:p>
        </p:txBody>
      </p:sp>
      <p:sp>
        <p:nvSpPr>
          <p:cNvPr id="10282" name="Rectangle 42"/>
          <p:cNvSpPr>
            <a:spLocks noGrp="1" noChangeArrowheads="1"/>
          </p:cNvSpPr>
          <p:nvPr>
            <p:ph type="sldNum" sz="quarter" idx="4"/>
          </p:nvPr>
        </p:nvSpPr>
        <p:spPr bwMode="auto">
          <a:xfrm>
            <a:off x="6553200" y="6243638"/>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Verdana" charset="0"/>
              </a:defRPr>
            </a:lvl1pPr>
          </a:lstStyle>
          <a:p>
            <a:pPr>
              <a:defRPr/>
            </a:pPr>
            <a:fld id="{58FD2203-DC52-B040-BC4F-439D5A7AD6AB}" type="slidenum">
              <a:rPr lang="en-US"/>
              <a:pPr>
                <a:defRPr/>
              </a:pPr>
              <a:t>‹#›</a:t>
            </a:fld>
            <a:endParaRPr lang="en-US"/>
          </a:p>
        </p:txBody>
      </p:sp>
      <p:sp>
        <p:nvSpPr>
          <p:cNvPr id="10283" name="Rectangle 43"/>
          <p:cNvSpPr>
            <a:spLocks noGrp="1" noChangeArrowheads="1"/>
          </p:cNvSpPr>
          <p:nvPr>
            <p:ph type="body" idx="1"/>
          </p:nvPr>
        </p:nvSpPr>
        <p:spPr bwMode="auto">
          <a:xfrm>
            <a:off x="457200" y="1600200"/>
            <a:ext cx="8229600" cy="453072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32" r:id="rId1"/>
    <p:sldLayoutId id="2147484844" r:id="rId2"/>
    <p:sldLayoutId id="2147484845" r:id="rId3"/>
    <p:sldLayoutId id="2147484846" r:id="rId4"/>
    <p:sldLayoutId id="2147484847" r:id="rId5"/>
    <p:sldLayoutId id="2147484848" r:id="rId6"/>
    <p:sldLayoutId id="2147484849" r:id="rId7"/>
    <p:sldLayoutId id="2147484850" r:id="rId8"/>
    <p:sldLayoutId id="2147484851" r:id="rId9"/>
    <p:sldLayoutId id="2147484852" r:id="rId10"/>
    <p:sldLayoutId id="2147484853" r:id="rId11"/>
  </p:sldLayoutIdLst>
  <p:timing>
    <p:tnLst>
      <p:par>
        <p:cTn xmlns:p14="http://schemas.microsoft.com/office/powerpoint/2010/mai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0.xml"/><Relationship Id="rId3"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5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2.xml"/><Relationship Id="rId3" Type="http://schemas.openxmlformats.org/officeDocument/2006/relationships/image" Target="../media/image1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1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4.xml"/><Relationship Id="rId3" Type="http://schemas.openxmlformats.org/officeDocument/2006/relationships/image" Target="../media/image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15.xml"/><Relationship Id="rId3" Type="http://schemas.openxmlformats.org/officeDocument/2006/relationships/image" Target="../media/image1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6.xml"/><Relationship Id="rId3" Type="http://schemas.openxmlformats.org/officeDocument/2006/relationships/image" Target="../media/image20.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9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9.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0.xml"/><Relationship Id="rId3" Type="http://schemas.openxmlformats.org/officeDocument/2006/relationships/image" Target="../media/image2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1.xml"/><Relationship Id="rId3" Type="http://schemas.openxmlformats.org/officeDocument/2006/relationships/image" Target="../media/image2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2.xml"/><Relationship Id="rId3" Type="http://schemas.openxmlformats.org/officeDocument/2006/relationships/image" Target="../media/image2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3.xml"/><Relationship Id="rId3" Type="http://schemas.openxmlformats.org/officeDocument/2006/relationships/image" Target="../media/image1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4.xml"/><Relationship Id="rId3" Type="http://schemas.openxmlformats.org/officeDocument/2006/relationships/image" Target="../media/image28.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5.xml"/><Relationship Id="rId3"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8.xml"/><Relationship Id="rId2" Type="http://schemas.openxmlformats.org/officeDocument/2006/relationships/notesSlide" Target="../notesSlides/notesSlide27.xml"/><Relationship Id="rId3"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8.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notesSlide" Target="../notesSlides/notesSlide29.xml"/><Relationship Id="rId3"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png"/><Relationship Id="rId1" Type="http://schemas.openxmlformats.org/officeDocument/2006/relationships/slideLayout" Target="../slideLayouts/slideLayout2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30.xml"/><Relationship Id="rId3" Type="http://schemas.openxmlformats.org/officeDocument/2006/relationships/image" Target="../media/image1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1.xml"/><Relationship Id="rId3"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2.xml"/><Relationship Id="rId3"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1" Type="http://schemas.openxmlformats.org/officeDocument/2006/relationships/slideLayout" Target="../slideLayouts/slideLayout12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34.xml"/><Relationship Id="rId3"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9.xml"/><Relationship Id="rId2" Type="http://schemas.openxmlformats.org/officeDocument/2006/relationships/notesSlide" Target="../notesSlides/notesSlide35.xml"/><Relationship Id="rId3" Type="http://schemas.openxmlformats.org/officeDocument/2006/relationships/image" Target="../media/image36.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6.xml"/><Relationship Id="rId3" Type="http://schemas.openxmlformats.org/officeDocument/2006/relationships/image" Target="../media/image37.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7.xml"/><Relationship Id="rId3" Type="http://schemas.openxmlformats.org/officeDocument/2006/relationships/image" Target="../media/image3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3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8.xml"/><Relationship Id="rId3" Type="http://schemas.openxmlformats.org/officeDocument/2006/relationships/image" Target="../media/image40.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notesSlide" Target="../notesSlides/notesSlide39.xml"/><Relationship Id="rId3" Type="http://schemas.openxmlformats.org/officeDocument/2006/relationships/image" Target="../media/image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42.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1.xml"/><Relationship Id="rId3" Type="http://schemas.openxmlformats.org/officeDocument/2006/relationships/image" Target="../media/image43.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42.xml"/><Relationship Id="rId3" Type="http://schemas.openxmlformats.org/officeDocument/2006/relationships/image" Target="../media/image1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3.xml"/><Relationship Id="rId3" Type="http://schemas.openxmlformats.org/officeDocument/2006/relationships/image" Target="../media/image4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44.xml"/><Relationship Id="rId3"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35.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46.xml"/><Relationship Id="rId3" Type="http://schemas.openxmlformats.org/officeDocument/2006/relationships/image" Target="../media/image48.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7.xml"/><Relationship Id="rId3"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50.jpeg"/><Relationship Id="rId1" Type="http://schemas.openxmlformats.org/officeDocument/2006/relationships/themeOverride" Target="../theme/themeOverride1.xml"/><Relationship Id="rId2"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49.xml"/><Relationship Id="rId3" Type="http://schemas.openxmlformats.org/officeDocument/2006/relationships/image" Target="../media/image5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9.xml"/><Relationship Id="rId2" Type="http://schemas.openxmlformats.org/officeDocument/2006/relationships/notesSlide" Target="../notesSlides/notesSlide50.xml"/><Relationship Id="rId3" Type="http://schemas.openxmlformats.org/officeDocument/2006/relationships/image" Target="../media/image5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51.xml"/><Relationship Id="rId3" Type="http://schemas.openxmlformats.org/officeDocument/2006/relationships/image" Target="../media/image53.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52.xml"/><Relationship Id="rId3" Type="http://schemas.openxmlformats.org/officeDocument/2006/relationships/image" Target="../media/image54.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4.xml"/><Relationship Id="rId3"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55.xml"/><Relationship Id="rId5" Type="http://schemas.openxmlformats.org/officeDocument/2006/relationships/image" Target="../media/image56.png"/><Relationship Id="rId1" Type="http://schemas.microsoft.com/office/2007/relationships/media" Target="../media/media1.mp4"/><Relationship Id="rId2" Type="http://schemas.openxmlformats.org/officeDocument/2006/relationships/video" Target="../media/media1.mp4"/></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5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6.xml"/><Relationship Id="rId3" Type="http://schemas.openxmlformats.org/officeDocument/2006/relationships/image" Target="../media/image1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8.xml"/><Relationship Id="rId3" Type="http://schemas.openxmlformats.org/officeDocument/2006/relationships/image" Target="../media/image5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60.jpeg"/></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45.xml"/><Relationship Id="rId2" Type="http://schemas.openxmlformats.org/officeDocument/2006/relationships/notesSlide" Target="../notesSlides/notesSlide60.xml"/></Relationships>
</file>

<file path=ppt/slides/_rels/slide63.xml.rels><?xml version="1.0" encoding="UTF-8" standalone="yes"?>
<Relationships xmlns="http://schemas.openxmlformats.org/package/2006/relationships"><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6" Type="http://schemas.openxmlformats.org/officeDocument/2006/relationships/image" Target="../media/image76.jpeg"/><Relationship Id="rId1" Type="http://schemas.openxmlformats.org/officeDocument/2006/relationships/slideLayout" Target="../slideLayouts/slideLayout47.xml"/><Relationship Id="rId2" Type="http://schemas.openxmlformats.org/officeDocument/2006/relationships/notesSlide" Target="../notesSlides/notesSlide61.xml"/><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jpeg"/><Relationship Id="rId10" Type="http://schemas.openxmlformats.org/officeDocument/2006/relationships/image" Target="../media/image70.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155.xml"/><Relationship Id="rId2" Type="http://schemas.openxmlformats.org/officeDocument/2006/relationships/notesSlide" Target="../notesSlides/notesSlide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8.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9.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4" descr="&quot;John 3:16&quot; © Vividline In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6" name="Rectangle 2"/>
          <p:cNvSpPr>
            <a:spLocks noGrp="1" noChangeArrowheads="1"/>
          </p:cNvSpPr>
          <p:nvPr>
            <p:ph type="title"/>
          </p:nvPr>
        </p:nvSpPr>
        <p:spPr>
          <a:xfrm>
            <a:off x="0" y="4292600"/>
            <a:ext cx="9144000" cy="1143000"/>
          </a:xfrm>
          <a:solidFill>
            <a:srgbClr val="000000"/>
          </a:solidFill>
        </p:spPr>
        <p:txBody>
          <a:bodyPr/>
          <a:lstStyle/>
          <a:p>
            <a:pPr eaLnBrk="1" hangingPunct="1">
              <a:defRPr/>
            </a:pPr>
            <a:r>
              <a:rPr lang="en-US" sz="5400" b="1" dirty="0">
                <a:effectLst/>
                <a:latin typeface="Tahoma" charset="0"/>
                <a:ea typeface="ＭＳ Ｐゴシック" charset="0"/>
              </a:rPr>
              <a:t>He Died for You!</a:t>
            </a:r>
            <a:endParaRPr lang="en-US" dirty="0">
              <a:effectLst>
                <a:outerShdw blurRad="38100" dist="38100" dir="2700000" algn="tl">
                  <a:srgbClr val="FFFFFF"/>
                </a:outerShdw>
              </a:effectLst>
              <a:latin typeface="Tahoma" charset="0"/>
              <a:ea typeface="ＭＳ Ｐゴシック" charset="0"/>
            </a:endParaRPr>
          </a:p>
        </p:txBody>
      </p:sp>
      <p:sp>
        <p:nvSpPr>
          <p:cNvPr id="236549" name="Rectangle 5"/>
          <p:cNvSpPr>
            <a:spLocks noChangeArrowheads="1"/>
          </p:cNvSpPr>
          <p:nvPr/>
        </p:nvSpPr>
        <p:spPr bwMode="auto">
          <a:xfrm>
            <a:off x="0" y="5300663"/>
            <a:ext cx="9144000" cy="762000"/>
          </a:xfrm>
          <a:prstGeom prst="rect">
            <a:avLst/>
          </a:prstGeom>
          <a:solidFill>
            <a:srgbClr val="000000"/>
          </a:solidFill>
          <a:ln>
            <a:noFill/>
          </a:ln>
          <a:effectLst>
            <a:outerShdw blurRad="63500" dist="35921" dir="2700000" algn="ctr" rotWithShape="0">
              <a:srgbClr val="000000">
                <a:alpha val="74998"/>
              </a:srgbClr>
            </a:outerShdw>
          </a:effectLst>
          <a:extLst/>
        </p:spPr>
        <p:txBody>
          <a:bodyPr/>
          <a:lstStyle/>
          <a:p>
            <a:pPr marL="342900" indent="-342900" algn="ctr">
              <a:spcBef>
                <a:spcPct val="20000"/>
              </a:spcBef>
              <a:buClr>
                <a:schemeClr val="hlink"/>
              </a:buClr>
              <a:buSzPct val="80000"/>
              <a:buFont typeface="Wingdings" charset="0"/>
              <a:buNone/>
              <a:defRPr/>
            </a:pPr>
            <a:r>
              <a:rPr lang="en-US" sz="3200" b="1" i="1" dirty="0">
                <a:effectLst>
                  <a:outerShdw blurRad="38100" dist="38100" dir="2700000" algn="tl">
                    <a:srgbClr val="8C0000"/>
                  </a:outerShdw>
                </a:effectLst>
                <a:latin typeface="Tahoma" charset="0"/>
              </a:rPr>
              <a:t>John 19:16b-42</a:t>
            </a:r>
          </a:p>
        </p:txBody>
      </p:sp>
      <p:sp>
        <p:nvSpPr>
          <p:cNvPr id="5" name="Text Box 8"/>
          <p:cNvSpPr txBox="1">
            <a:spLocks noChangeArrowheads="1"/>
          </p:cNvSpPr>
          <p:nvPr/>
        </p:nvSpPr>
        <p:spPr bwMode="auto">
          <a:xfrm>
            <a:off x="250825" y="6092825"/>
            <a:ext cx="8702675" cy="504825"/>
          </a:xfrm>
          <a:prstGeom prst="rect">
            <a:avLst/>
          </a:prstGeom>
          <a:solidFill>
            <a:srgbClr val="000000"/>
          </a:solidFill>
          <a:ln w="9525">
            <a:noFill/>
            <a:miter lim="800000"/>
            <a:headEnd/>
            <a:tailEnd/>
          </a:ln>
          <a:effectLst/>
        </p:spPr>
        <p:txBody>
          <a:bodyPr anchor="ctr"/>
          <a:lstStyle/>
          <a:p>
            <a:pPr algn="ctr">
              <a:defRPr/>
            </a:pPr>
            <a:r>
              <a:rPr lang="en-US" sz="2000" b="1" i="1" dirty="0">
                <a:solidFill>
                  <a:srgbClr val="FFFFFF"/>
                </a:solidFill>
                <a:effectLst>
                  <a:outerShdw blurRad="38100" dist="38100" dir="2700000" algn="tl">
                    <a:srgbClr val="000000"/>
                  </a:outerShdw>
                </a:effectLst>
                <a:ea typeface="Arial" charset="0"/>
                <a:cs typeface="Arial" charset="0"/>
              </a:rPr>
              <a:t>Dr. Rick Griffith, Crossroads International Church</a:t>
            </a:r>
          </a:p>
          <a:p>
            <a:pPr algn="ctr">
              <a:defRPr/>
            </a:pPr>
            <a:r>
              <a:rPr lang="en-US" sz="2000" b="1" i="1" dirty="0" smtClean="0">
                <a:solidFill>
                  <a:srgbClr val="FFFFFF"/>
                </a:solidFill>
                <a:effectLst>
                  <a:outerShdw blurRad="38100" dist="38100" dir="2700000" algn="tl">
                    <a:srgbClr val="000000"/>
                  </a:outerShdw>
                </a:effectLst>
                <a:ea typeface="Arial" charset="0"/>
                <a:cs typeface="Arial" charset="0"/>
              </a:rPr>
              <a:t>BibleStudyDownloads.org</a:t>
            </a:r>
            <a:endParaRPr lang="en-US" sz="2000" b="1" i="1" dirty="0">
              <a:solidFill>
                <a:srgbClr val="FFFFFF"/>
              </a:solidFill>
              <a:effectLst>
                <a:outerShdw blurRad="38100" dist="38100" dir="2700000" algn="tl">
                  <a:srgbClr val="000000"/>
                </a:outerShdw>
              </a:effectLst>
              <a:ea typeface="Arial" charset="0"/>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177" name="Picture 2" descr="Sanhedrin at Night"/>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9144000" cy="698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p:cNvSpPr>
            <a:spLocks noGrp="1" noChangeArrowheads="1"/>
          </p:cNvSpPr>
          <p:nvPr>
            <p:ph type="title"/>
          </p:nvPr>
        </p:nvSpPr>
        <p:spPr>
          <a:xfrm>
            <a:off x="-381000" y="-26988"/>
            <a:ext cx="8915400" cy="788988"/>
          </a:xfrm>
          <a:effectLst>
            <a:outerShdw blurRad="63500" dist="107763" dir="2700000" algn="ctr" rotWithShape="0">
              <a:srgbClr val="000000">
                <a:alpha val="74998"/>
              </a:srgbClr>
            </a:outerShdw>
          </a:effectLst>
        </p:spPr>
        <p:txBody>
          <a:bodyPr/>
          <a:lstStyle/>
          <a:p>
            <a:pPr algn="l" eaLnBrk="1" hangingPunct="1">
              <a:defRPr/>
            </a:pPr>
            <a:r>
              <a:rPr lang="en-US" b="1">
                <a:latin typeface="Arial" charset="0"/>
                <a:ea typeface="ＭＳ Ｐゴシック" charset="0"/>
              </a:rPr>
              <a:t>The Illegal Trial by Caiaphas</a:t>
            </a:r>
            <a:endParaRPr lang="en-US">
              <a:latin typeface="Arial" charset="0"/>
              <a:ea typeface="ＭＳ Ｐゴシック" charset="0"/>
            </a:endParaRPr>
          </a:p>
        </p:txBody>
      </p:sp>
      <p:sp>
        <p:nvSpPr>
          <p:cNvPr id="6" name="Rectangle 4"/>
          <p:cNvSpPr txBox="1">
            <a:spLocks noChangeArrowheads="1"/>
          </p:cNvSpPr>
          <p:nvPr/>
        </p:nvSpPr>
        <p:spPr bwMode="auto">
          <a:xfrm>
            <a:off x="1258888" y="1557338"/>
            <a:ext cx="8382000" cy="4953000"/>
          </a:xfrm>
          <a:prstGeom prst="rect">
            <a:avLst/>
          </a:prstGeom>
          <a:noFill/>
          <a:ln>
            <a:noFill/>
          </a:ln>
          <a:effectLst/>
          <a:extLst/>
        </p:spPr>
        <p:txBody>
          <a:bodyPr/>
          <a:lstStyle>
            <a:defPPr>
              <a:defRPr lang="en-US"/>
            </a:defPPr>
            <a:lvl1pPr marL="342900" indent="-342900" eaLnBrk="1" hangingPunct="1">
              <a:spcBef>
                <a:spcPct val="20000"/>
              </a:spcBef>
              <a:buClr>
                <a:schemeClr val="hlink"/>
              </a:buClr>
              <a:buSzPct val="60000"/>
              <a:buFont typeface="Wingdings" charset="0"/>
              <a:buChar char="n"/>
              <a:defRPr sz="3200" b="1">
                <a:effectLst>
                  <a:outerShdw blurRad="50800" dist="101600" dir="2700000" algn="tl" rotWithShape="0">
                    <a:srgbClr val="000000">
                      <a:alpha val="96000"/>
                    </a:srgbClr>
                  </a:outerShdw>
                </a:effectLst>
                <a:latin typeface="Verdana"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a:buClr>
                <a:srgbClr val="FFFFCC"/>
              </a:buClr>
              <a:defRPr/>
            </a:pPr>
            <a:r>
              <a:rPr lang="en-US" dirty="0" smtClean="0">
                <a:solidFill>
                  <a:srgbClr val="FFFFFF"/>
                </a:solidFill>
              </a:rPr>
              <a:t>Closed meeting</a:t>
            </a:r>
          </a:p>
          <a:p>
            <a:pPr>
              <a:buClr>
                <a:srgbClr val="FFFFCC"/>
              </a:buClr>
              <a:defRPr/>
            </a:pPr>
            <a:r>
              <a:rPr lang="en-US" dirty="0" smtClean="0">
                <a:solidFill>
                  <a:srgbClr val="FFFFFF"/>
                </a:solidFill>
              </a:rPr>
              <a:t>At house of Caiaphas</a:t>
            </a:r>
          </a:p>
          <a:p>
            <a:pPr>
              <a:buClr>
                <a:srgbClr val="FFFFCC"/>
              </a:buClr>
              <a:defRPr/>
            </a:pPr>
            <a:r>
              <a:rPr lang="en-US" dirty="0" smtClean="0">
                <a:solidFill>
                  <a:srgbClr val="FFFFFF"/>
                </a:solidFill>
              </a:rPr>
              <a:t>Held at night</a:t>
            </a:r>
          </a:p>
          <a:p>
            <a:pPr>
              <a:buClr>
                <a:srgbClr val="FFFFCC"/>
              </a:buClr>
              <a:defRPr/>
            </a:pPr>
            <a:r>
              <a:rPr lang="en-US" dirty="0" smtClean="0">
                <a:solidFill>
                  <a:srgbClr val="FFFFFF"/>
                </a:solidFill>
              </a:rPr>
              <a:t>No specific charges</a:t>
            </a:r>
          </a:p>
          <a:p>
            <a:pPr>
              <a:buClr>
                <a:srgbClr val="FFFFCC"/>
              </a:buClr>
              <a:defRPr/>
            </a:pPr>
            <a:r>
              <a:rPr lang="en-US" dirty="0" smtClean="0">
                <a:solidFill>
                  <a:srgbClr val="FFFFFF"/>
                </a:solidFill>
              </a:rPr>
              <a:t>Accusations changed</a:t>
            </a:r>
          </a:p>
          <a:p>
            <a:pPr>
              <a:buClr>
                <a:srgbClr val="FFFFCC"/>
              </a:buClr>
              <a:defRPr/>
            </a:pPr>
            <a:r>
              <a:rPr lang="en-US" dirty="0" smtClean="0">
                <a:solidFill>
                  <a:srgbClr val="FFFFFF"/>
                </a:solidFill>
              </a:rPr>
              <a:t>No defense attorney</a:t>
            </a:r>
          </a:p>
          <a:p>
            <a:pPr>
              <a:buClr>
                <a:srgbClr val="FFFFCC"/>
              </a:buClr>
              <a:defRPr/>
            </a:pPr>
            <a:r>
              <a:rPr lang="en-US" dirty="0" smtClean="0">
                <a:solidFill>
                  <a:srgbClr val="FFFFFF"/>
                </a:solidFill>
              </a:rPr>
              <a:t>Verdict already determined</a:t>
            </a:r>
          </a:p>
          <a:p>
            <a:pPr>
              <a:buClr>
                <a:srgbClr val="FFFFCC"/>
              </a:buClr>
              <a:defRPr/>
            </a:pPr>
            <a:r>
              <a:rPr lang="en-US" dirty="0" smtClean="0">
                <a:solidFill>
                  <a:srgbClr val="FFFFFF"/>
                </a:solidFill>
              </a:rPr>
              <a:t>Bribe</a:t>
            </a:r>
          </a:p>
          <a:p>
            <a:pPr>
              <a:buClr>
                <a:srgbClr val="FFFFCC"/>
              </a:buClr>
              <a:defRPr/>
            </a:pPr>
            <a:r>
              <a:rPr lang="en-US" dirty="0" smtClean="0">
                <a:solidFill>
                  <a:srgbClr val="FFFFFF"/>
                </a:solidFill>
              </a:rPr>
              <a:t>No waiting period</a:t>
            </a:r>
          </a:p>
        </p:txBody>
      </p:sp>
      <p:sp>
        <p:nvSpPr>
          <p:cNvPr id="17415" name="Text Box 7"/>
          <p:cNvSpPr txBox="1">
            <a:spLocks noChangeArrowheads="1"/>
          </p:cNvSpPr>
          <p:nvPr/>
        </p:nvSpPr>
        <p:spPr bwMode="auto">
          <a:xfrm rot="19930816">
            <a:off x="246063" y="2057400"/>
            <a:ext cx="8551862" cy="3638550"/>
          </a:xfrm>
          <a:prstGeom prst="rect">
            <a:avLst/>
          </a:prstGeom>
          <a:noFill/>
          <a:ln>
            <a:noFill/>
          </a:ln>
          <a:effectLst>
            <a:outerShdw blurRad="63500" dist="107763" dir="18900000" algn="ctr" rotWithShape="0">
              <a:srgbClr val="000000">
                <a:alpha val="74998"/>
              </a:srgbClr>
            </a:outerShdw>
          </a:effectLs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2900" b="1" dirty="0" smtClean="0">
                <a:solidFill>
                  <a:srgbClr val="FF0000"/>
                </a:solidFill>
                <a:effectLst>
                  <a:outerShdw blurRad="38100" dist="38100" dir="2700000" algn="tl">
                    <a:srgbClr val="000000"/>
                  </a:outerShdw>
                </a:effectLst>
                <a:latin typeface="Impact" charset="0"/>
              </a:rPr>
              <a:t>Illegal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par>
                          <p:cTn id="9" fill="hold" nodeType="afterGroup">
                            <p:stCondLst>
                              <p:cond delay="500"/>
                            </p:stCondLst>
                            <p:childTnLst>
                              <p:par>
                                <p:cTn id="10" presetID="17" presetClass="entr" presetSubtype="10" fill="hold" grpId="0"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p:cTn id="12"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6">
                                            <p:txEl>
                                              <p:pRg st="1" end="1"/>
                                            </p:txEl>
                                          </p:spTgt>
                                        </p:tgtEl>
                                        <p:attrNameLst>
                                          <p:attrName>ppt_h</p:attrName>
                                        </p:attrNameLst>
                                      </p:cBhvr>
                                      <p:tavLst>
                                        <p:tav tm="0">
                                          <p:val>
                                            <p:strVal val="#ppt_h"/>
                                          </p:val>
                                        </p:tav>
                                        <p:tav tm="100000">
                                          <p:val>
                                            <p:strVal val="#ppt_h"/>
                                          </p:val>
                                        </p:tav>
                                      </p:tavLst>
                                    </p:anim>
                                  </p:childTnLst>
                                </p:cTn>
                              </p:par>
                            </p:childTnLst>
                          </p:cTn>
                        </p:par>
                        <p:par>
                          <p:cTn id="14" fill="hold" nodeType="afterGroup">
                            <p:stCondLst>
                              <p:cond delay="1000"/>
                            </p:stCondLst>
                            <p:childTnLst>
                              <p:par>
                                <p:cTn id="15" presetID="17" presetClass="entr" presetSubtype="10" fill="hold" grpId="0"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p:cTn id="17"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par>
                          <p:cTn id="19" fill="hold" nodeType="afterGroup">
                            <p:stCondLst>
                              <p:cond delay="1500"/>
                            </p:stCondLst>
                            <p:childTnLst>
                              <p:par>
                                <p:cTn id="20" presetID="17" presetClass="entr" presetSubtype="10" fill="hold" grpId="0"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p:cTn id="22"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par>
                          <p:cTn id="24" fill="hold" nodeType="afterGroup">
                            <p:stCondLst>
                              <p:cond delay="2000"/>
                            </p:stCondLst>
                            <p:childTnLst>
                              <p:par>
                                <p:cTn id="25" presetID="17" presetClass="entr" presetSubtype="10" fill="hold" grpId="0" nodeType="after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p:cTn id="27"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par>
                          <p:cTn id="29" fill="hold" nodeType="afterGroup">
                            <p:stCondLst>
                              <p:cond delay="2500"/>
                            </p:stCondLst>
                            <p:childTnLst>
                              <p:par>
                                <p:cTn id="30" presetID="17" presetClass="entr" presetSubtype="10" fill="hold" grpId="0" nodeType="after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 calcmode="lin" valueType="num">
                                      <p:cBhvr>
                                        <p:cTn id="32" dur="500" fill="hold"/>
                                        <p:tgtEl>
                                          <p:spTgt spid="6">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par>
                          <p:cTn id="34" fill="hold" nodeType="afterGroup">
                            <p:stCondLst>
                              <p:cond delay="3000"/>
                            </p:stCondLst>
                            <p:childTnLst>
                              <p:par>
                                <p:cTn id="35" presetID="17" presetClass="entr" presetSubtype="10" fill="hold" grpId="0" nodeType="after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 calcmode="lin" valueType="num">
                                      <p:cBhvr>
                                        <p:cTn id="37" dur="500" fill="hold"/>
                                        <p:tgtEl>
                                          <p:spTgt spid="6">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par>
                          <p:cTn id="39" fill="hold" nodeType="afterGroup">
                            <p:stCondLst>
                              <p:cond delay="3500"/>
                            </p:stCondLst>
                            <p:childTnLst>
                              <p:par>
                                <p:cTn id="40" presetID="17" presetClass="entr" presetSubtype="10" fill="hold" grpId="0" nodeType="after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 calcmode="lin" valueType="num">
                                      <p:cBhvr>
                                        <p:cTn id="42" dur="500" fill="hold"/>
                                        <p:tgtEl>
                                          <p:spTgt spid="6">
                                            <p:txEl>
                                              <p:pRg st="7" end="7"/>
                                            </p:txEl>
                                          </p:spTgt>
                                        </p:tgtEl>
                                        <p:attrNameLst>
                                          <p:attrName>ppt_w</p:attrName>
                                        </p:attrNameLst>
                                      </p:cBhvr>
                                      <p:tavLst>
                                        <p:tav tm="0">
                                          <p:val>
                                            <p:fltVal val="0"/>
                                          </p:val>
                                        </p:tav>
                                        <p:tav tm="100000">
                                          <p:val>
                                            <p:strVal val="#ppt_w"/>
                                          </p:val>
                                        </p:tav>
                                      </p:tavLst>
                                    </p:anim>
                                    <p:anim calcmode="lin" valueType="num">
                                      <p:cBhvr>
                                        <p:cTn id="43" dur="500" fill="hold"/>
                                        <p:tgtEl>
                                          <p:spTgt spid="6">
                                            <p:txEl>
                                              <p:pRg st="7" end="7"/>
                                            </p:txEl>
                                          </p:spTgt>
                                        </p:tgtEl>
                                        <p:attrNameLst>
                                          <p:attrName>ppt_h</p:attrName>
                                        </p:attrNameLst>
                                      </p:cBhvr>
                                      <p:tavLst>
                                        <p:tav tm="0">
                                          <p:val>
                                            <p:strVal val="#ppt_h"/>
                                          </p:val>
                                        </p:tav>
                                        <p:tav tm="100000">
                                          <p:val>
                                            <p:strVal val="#ppt_h"/>
                                          </p:val>
                                        </p:tav>
                                      </p:tavLst>
                                    </p:anim>
                                  </p:childTnLst>
                                </p:cTn>
                              </p:par>
                            </p:childTnLst>
                          </p:cTn>
                        </p:par>
                        <p:par>
                          <p:cTn id="44" fill="hold" nodeType="afterGroup">
                            <p:stCondLst>
                              <p:cond delay="4000"/>
                            </p:stCondLst>
                            <p:childTnLst>
                              <p:par>
                                <p:cTn id="45" presetID="17" presetClass="entr" presetSubtype="10" fill="hold" grpId="0" nodeType="after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 calcmode="lin" valueType="num">
                                      <p:cBhvr>
                                        <p:cTn id="47" dur="500" fill="hold"/>
                                        <p:tgtEl>
                                          <p:spTgt spid="6">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6">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499"/>
                                          </p:stCondLst>
                                        </p:cTn>
                                        <p:tgtEl>
                                          <p:spTgt spid="174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advAuto="0"/>
      <p:bldP spid="1741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0225" name="Group 2"/>
          <p:cNvGrpSpPr>
            <a:grpSpLocks/>
          </p:cNvGrpSpPr>
          <p:nvPr/>
        </p:nvGrpSpPr>
        <p:grpSpPr bwMode="auto">
          <a:xfrm>
            <a:off x="1273175" y="0"/>
            <a:ext cx="7947025" cy="6858000"/>
            <a:chOff x="0" y="0"/>
            <a:chExt cx="5006" cy="4320"/>
          </a:xfrm>
        </p:grpSpPr>
        <p:pic>
          <p:nvPicPr>
            <p:cNvPr id="180228" name="Picture 3" descr="Antonia over Temp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9" name="Picture 4" descr="Antonia over Temple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0226" name="Rectangle 6"/>
          <p:cNvSpPr>
            <a:spLocks noChangeArrowheads="1"/>
          </p:cNvSpPr>
          <p:nvPr/>
        </p:nvSpPr>
        <p:spPr bwMode="auto">
          <a:xfrm>
            <a:off x="0" y="0"/>
            <a:ext cx="3048000" cy="3733800"/>
          </a:xfrm>
          <a:prstGeom prst="rect">
            <a:avLst/>
          </a:prstGeom>
          <a:solidFill>
            <a:schemeClr val="bg2"/>
          </a:solidFill>
          <a:ln w="76200">
            <a:solidFill>
              <a:srgbClr val="000000"/>
            </a:solidFill>
            <a:miter lim="800000"/>
            <a:headEnd/>
            <a:tailEnd/>
          </a:ln>
        </p:spPr>
        <p:txBody>
          <a:bodyPr wrap="none" anchor="ctr"/>
          <a:lstStyle/>
          <a:p>
            <a:endParaRPr lang="en-US" sz="1800">
              <a:solidFill>
                <a:srgbClr val="FFFFFF"/>
              </a:solidFill>
            </a:endParaRPr>
          </a:p>
        </p:txBody>
      </p:sp>
      <p:sp>
        <p:nvSpPr>
          <p:cNvPr id="26629" name="Rectangle 5"/>
          <p:cNvSpPr>
            <a:spLocks noGrp="1" noChangeArrowheads="1"/>
          </p:cNvSpPr>
          <p:nvPr>
            <p:ph type="title"/>
          </p:nvPr>
        </p:nvSpPr>
        <p:spPr>
          <a:xfrm>
            <a:off x="152400" y="-76200"/>
            <a:ext cx="2743200" cy="3581400"/>
          </a:xfrm>
          <a:effectLst>
            <a:outerShdw blurRad="63500" dist="107763" dir="13500000" algn="ctr" rotWithShape="0">
              <a:srgbClr val="000000">
                <a:alpha val="74998"/>
              </a:srgbClr>
            </a:outerShdw>
          </a:effectLst>
        </p:spPr>
        <p:txBody>
          <a:bodyPr/>
          <a:lstStyle/>
          <a:p>
            <a:pPr eaLnBrk="1" hangingPunct="1">
              <a:defRPr/>
            </a:pPr>
            <a:r>
              <a:rPr lang="en-US" sz="5400" b="1">
                <a:latin typeface="Tahoma" charset="0"/>
                <a:ea typeface="ＭＳ Ｐゴシック" charset="0"/>
              </a:rPr>
              <a:t>The Roman Trials</a:t>
            </a:r>
            <a:endParaRPr lang="en-US" sz="4000" b="1">
              <a:latin typeface="Tahom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bwMode="auto">
          <a:xfrm>
            <a:off x="4456113" y="1484313"/>
            <a:ext cx="4724400" cy="2209800"/>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CC66"/>
              </a:buClr>
              <a:buSzPct val="80000"/>
              <a:buFont typeface="Wingdings" charset="0"/>
              <a:buChar char="n"/>
              <a:defRPr/>
            </a:pPr>
            <a:r>
              <a:rPr lang="en-US" sz="3200" b="1" smtClean="0">
                <a:solidFill>
                  <a:srgbClr val="FFFFFF"/>
                </a:solidFill>
                <a:effectLst>
                  <a:outerShdw blurRad="38100" dist="38100" dir="2700000" algn="tl">
                    <a:srgbClr val="000000"/>
                  </a:outerShdw>
                </a:effectLst>
                <a:latin typeface="Tahoma" charset="0"/>
              </a:rPr>
              <a:t>Pilate</a:t>
            </a:r>
          </a:p>
          <a:p>
            <a:pPr eaLnBrk="1" hangingPunct="1">
              <a:spcBef>
                <a:spcPct val="20000"/>
              </a:spcBef>
              <a:buClr>
                <a:srgbClr val="FFCC66"/>
              </a:buClr>
              <a:buSzPct val="80000"/>
              <a:buFont typeface="Wingdings" charset="0"/>
              <a:buChar char="n"/>
              <a:defRPr/>
            </a:pPr>
            <a:r>
              <a:rPr lang="en-US" sz="3200" b="1" smtClean="0">
                <a:solidFill>
                  <a:srgbClr val="FFFFFF"/>
                </a:solidFill>
                <a:effectLst>
                  <a:outerShdw blurRad="38100" dist="38100" dir="2700000" algn="tl">
                    <a:srgbClr val="000000"/>
                  </a:outerShdw>
                </a:effectLst>
                <a:latin typeface="Tahoma" charset="0"/>
              </a:rPr>
              <a:t>Antipas</a:t>
            </a:r>
          </a:p>
          <a:p>
            <a:pPr eaLnBrk="1" hangingPunct="1">
              <a:spcBef>
                <a:spcPct val="20000"/>
              </a:spcBef>
              <a:buClr>
                <a:srgbClr val="FFCC66"/>
              </a:buClr>
              <a:buSzPct val="80000"/>
              <a:buFont typeface="Wingdings" charset="0"/>
              <a:buChar char="n"/>
              <a:defRPr/>
            </a:pPr>
            <a:r>
              <a:rPr lang="en-US" sz="3200" b="1" smtClean="0">
                <a:solidFill>
                  <a:srgbClr val="FFFFFF"/>
                </a:solidFill>
                <a:effectLst>
                  <a:outerShdw blurRad="38100" dist="38100" dir="2700000" algn="tl">
                    <a:srgbClr val="000000"/>
                  </a:outerShdw>
                </a:effectLst>
                <a:latin typeface="Tahoma" charset="0"/>
              </a:rPr>
              <a:t>Pilate (second time)</a:t>
            </a:r>
          </a:p>
        </p:txBody>
      </p:sp>
      <p:sp>
        <p:nvSpPr>
          <p:cNvPr id="104450"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rPr>
              <a:t>Three Roman Mockeries</a:t>
            </a:r>
            <a:endParaRPr lang="en-US">
              <a:latin typeface="Tahoma" charset="0"/>
              <a:ea typeface="ＭＳ Ｐゴシック" charset="0"/>
            </a:endParaRPr>
          </a:p>
        </p:txBody>
      </p:sp>
      <p:pic>
        <p:nvPicPr>
          <p:cNvPr id="182275" name="Picture 6" descr="Pila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752600"/>
            <a:ext cx="3565525"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Text Box 7"/>
          <p:cNvSpPr txBox="1">
            <a:spLocks noChangeArrowheads="1"/>
          </p:cNvSpPr>
          <p:nvPr/>
        </p:nvSpPr>
        <p:spPr bwMode="auto">
          <a:xfrm rot="-1669184">
            <a:off x="3278188" y="1616075"/>
            <a:ext cx="166211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104456" name="Text Box 8"/>
          <p:cNvSpPr txBox="1">
            <a:spLocks noChangeArrowheads="1"/>
          </p:cNvSpPr>
          <p:nvPr/>
        </p:nvSpPr>
        <p:spPr bwMode="auto">
          <a:xfrm rot="-1669184">
            <a:off x="3278188" y="2179638"/>
            <a:ext cx="1662112"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104457" name="Text Box 9"/>
          <p:cNvSpPr txBox="1">
            <a:spLocks noChangeArrowheads="1"/>
          </p:cNvSpPr>
          <p:nvPr/>
        </p:nvSpPr>
        <p:spPr bwMode="auto">
          <a:xfrm rot="-1669184">
            <a:off x="3201988" y="2743200"/>
            <a:ext cx="1662112"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104458" name="Rectangle 10"/>
          <p:cNvSpPr>
            <a:spLocks noChangeArrowheads="1"/>
          </p:cNvSpPr>
          <p:nvPr/>
        </p:nvSpPr>
        <p:spPr bwMode="auto">
          <a:xfrm>
            <a:off x="5105400" y="5410200"/>
            <a:ext cx="4038600" cy="1447800"/>
          </a:xfrm>
          <a:prstGeom prst="rect">
            <a:avLst/>
          </a:prstGeom>
          <a:noFill/>
          <a:ln>
            <a:noFill/>
          </a:ln>
          <a:effectLst>
            <a:outerShdw blurRad="63500" dist="107763" dir="2700000" algn="ctr" rotWithShape="0">
              <a:srgbClr val="000000">
                <a:alpha val="74998"/>
              </a:srgbClr>
            </a:outerShdw>
          </a:effectLst>
          <a:extLst/>
        </p:spPr>
        <p:txBody>
          <a:bodyPr/>
          <a:lstStyle/>
          <a:p>
            <a:pPr algn="ctr">
              <a:spcBef>
                <a:spcPct val="20000"/>
              </a:spcBef>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rPr>
              <a:t>Charge:</a:t>
            </a:r>
          </a:p>
          <a:p>
            <a:pPr algn="ctr">
              <a:spcBef>
                <a:spcPct val="20000"/>
              </a:spcBef>
              <a:buClr>
                <a:srgbClr val="FFCC66"/>
              </a:buClr>
              <a:buSzPct val="80000"/>
              <a:buFont typeface="Wingdings" charset="0"/>
              <a:buNone/>
              <a:defRPr/>
            </a:pPr>
            <a:r>
              <a:rPr lang="en-US" sz="3600" b="1">
                <a:solidFill>
                  <a:srgbClr val="FFFFFF"/>
                </a:solidFill>
                <a:effectLst>
                  <a:outerShdw blurRad="38100" dist="38100" dir="2700000" algn="tl">
                    <a:srgbClr val="000000"/>
                  </a:outerShdw>
                </a:effectLst>
                <a:latin typeface="Tahoma" charset="0"/>
              </a:rPr>
              <a:t>Treason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445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1000" fill="hold"/>
                                        <p:tgtEl>
                                          <p:spTgt spid="9">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9">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0445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1000" fill="hold"/>
                                        <p:tgtEl>
                                          <p:spTgt spid="9">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9">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044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autoUpdateAnimBg="0" advAuto="5000"/>
      <p:bldP spid="104455" grpId="0" autoUpdateAnimBg="0"/>
      <p:bldP spid="104456" grpId="0" autoUpdateAnimBg="0"/>
      <p:bldP spid="104457"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4" descr="Death on Cros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0"/>
            <a:ext cx="9829800"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2"/>
          <p:cNvSpPr>
            <a:spLocks noGrp="1" noChangeArrowheads="1"/>
          </p:cNvSpPr>
          <p:nvPr>
            <p:ph type="title"/>
          </p:nvPr>
        </p:nvSpPr>
        <p:spPr>
          <a:xfrm>
            <a:off x="76200" y="0"/>
            <a:ext cx="9144000" cy="1600200"/>
          </a:xfrm>
        </p:spPr>
        <p:txBody>
          <a:bodyPr/>
          <a:lstStyle/>
          <a:p>
            <a:pPr eaLnBrk="1" hangingPunct="1">
              <a:defRPr/>
            </a:pPr>
            <a:r>
              <a:rPr lang="en-US" sz="4800" b="1" dirty="0">
                <a:effectLst>
                  <a:glow rad="165100">
                    <a:srgbClr val="000000">
                      <a:alpha val="88000"/>
                    </a:srgbClr>
                  </a:glow>
                  <a:outerShdw blurRad="38100" dist="38100" dir="2700000" algn="tl">
                    <a:srgbClr val="000000"/>
                  </a:outerShdw>
                </a:effectLst>
                <a:latin typeface="Tahoma" charset="0"/>
                <a:ea typeface="ＭＳ Ｐゴシック" charset="0"/>
              </a:rPr>
              <a:t>Today: </a:t>
            </a:r>
            <a:r>
              <a:rPr lang="en-US" sz="4800" b="1" dirty="0" smtClean="0">
                <a:effectLst>
                  <a:glow rad="165100">
                    <a:srgbClr val="000000">
                      <a:alpha val="88000"/>
                    </a:srgbClr>
                  </a:glow>
                  <a:outerShdw blurRad="38100" dist="38100" dir="2700000" algn="tl">
                    <a:srgbClr val="000000"/>
                  </a:outerShdw>
                </a:effectLst>
                <a:latin typeface="Tahoma" charset="0"/>
                <a:ea typeface="ＭＳ Ｐゴシック" charset="0"/>
              </a:rPr>
              <a:t>Jesus</a:t>
            </a:r>
            <a:r>
              <a:rPr lang="uk-UA" altLang="ja-JP" sz="4800" b="1" dirty="0" smtClean="0">
                <a:effectLst>
                  <a:glow rad="165100">
                    <a:srgbClr val="000000">
                      <a:alpha val="88000"/>
                    </a:srgbClr>
                  </a:glow>
                  <a:outerShdw blurRad="38100" dist="38100" dir="2700000" algn="tl">
                    <a:srgbClr val="000000"/>
                  </a:outerShdw>
                </a:effectLst>
                <a:latin typeface="Arial" charset="0"/>
                <a:ea typeface="ＭＳ Ｐゴシック" charset="0"/>
              </a:rPr>
              <a:t>'</a:t>
            </a:r>
            <a:r>
              <a:rPr lang="en-US" altLang="ja-JP" sz="4800" b="1" dirty="0" smtClean="0">
                <a:effectLst>
                  <a:glow rad="165100">
                    <a:srgbClr val="000000">
                      <a:alpha val="88000"/>
                    </a:srgbClr>
                  </a:glow>
                  <a:outerShdw blurRad="38100" dist="38100" dir="2700000" algn="tl">
                    <a:srgbClr val="000000"/>
                  </a:outerShdw>
                </a:effectLst>
                <a:latin typeface="Tahoma" charset="0"/>
                <a:ea typeface="ＭＳ Ｐゴシック" charset="0"/>
              </a:rPr>
              <a:t> </a:t>
            </a:r>
            <a:r>
              <a:rPr lang="en-US" altLang="ja-JP" sz="4800" b="1" dirty="0">
                <a:effectLst>
                  <a:glow rad="165100">
                    <a:srgbClr val="000000">
                      <a:alpha val="88000"/>
                    </a:srgbClr>
                  </a:glow>
                  <a:outerShdw blurRad="38100" dist="38100" dir="2700000" algn="tl">
                    <a:srgbClr val="000000"/>
                  </a:outerShdw>
                </a:effectLst>
                <a:latin typeface="Tahoma" charset="0"/>
                <a:ea typeface="ＭＳ Ｐゴシック" charset="0"/>
              </a:rPr>
              <a:t>death paid for our sin (19:16b-42)</a:t>
            </a:r>
            <a:endParaRPr lang="en-US" sz="4800" dirty="0">
              <a:effectLst>
                <a:glow rad="165100">
                  <a:srgbClr val="000000">
                    <a:alpha val="88000"/>
                  </a:srgbClr>
                </a:glow>
                <a:outerShdw blurRad="38100" dist="38100" dir="2700000" algn="tl">
                  <a:srgbClr val="000000"/>
                </a:outerShdw>
              </a:effectLst>
              <a:latin typeface="Tahom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Title 1"/>
          <p:cNvSpPr>
            <a:spLocks noGrp="1"/>
          </p:cNvSpPr>
          <p:nvPr>
            <p:ph type="title" idx="4294967295"/>
          </p:nvPr>
        </p:nvSpPr>
        <p:spPr>
          <a:xfrm>
            <a:off x="755650" y="274638"/>
            <a:ext cx="7931150" cy="2506662"/>
          </a:xfrm>
        </p:spPr>
        <p:txBody>
          <a:bodyPr/>
          <a:lstStyle/>
          <a:p>
            <a:r>
              <a:rPr lang="en-US" sz="7200">
                <a:solidFill>
                  <a:schemeClr val="bg1"/>
                </a:solidFill>
                <a:latin typeface="Dark Horse" charset="0"/>
                <a:cs typeface="Dark Horse" charset="0"/>
              </a:rPr>
              <a:t>Two Movements</a:t>
            </a:r>
          </a:p>
        </p:txBody>
      </p:sp>
      <p:sp>
        <p:nvSpPr>
          <p:cNvPr id="108547" name="Title 1"/>
          <p:cNvSpPr txBox="1">
            <a:spLocks/>
          </p:cNvSpPr>
          <p:nvPr/>
        </p:nvSpPr>
        <p:spPr bwMode="auto">
          <a:xfrm>
            <a:off x="34925" y="2708275"/>
            <a:ext cx="38893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7200">
                <a:solidFill>
                  <a:srgbClr val="FFFFFF"/>
                </a:solidFill>
                <a:latin typeface="Dark Horse" charset="0"/>
                <a:cs typeface="Dark Horse" charset="0"/>
              </a:rPr>
              <a:t>Death</a:t>
            </a:r>
          </a:p>
        </p:txBody>
      </p:sp>
      <p:sp>
        <p:nvSpPr>
          <p:cNvPr id="108548" name="Title 1"/>
          <p:cNvSpPr txBox="1">
            <a:spLocks/>
          </p:cNvSpPr>
          <p:nvPr/>
        </p:nvSpPr>
        <p:spPr bwMode="auto">
          <a:xfrm>
            <a:off x="5245100" y="2708275"/>
            <a:ext cx="388937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7200">
                <a:solidFill>
                  <a:srgbClr val="FFFFFF"/>
                </a:solidFill>
                <a:latin typeface="Dark Horse" charset="0"/>
                <a:cs typeface="Dark Horse" charset="0"/>
              </a:rPr>
              <a:t>Burial</a:t>
            </a:r>
          </a:p>
        </p:txBody>
      </p:sp>
      <p:sp>
        <p:nvSpPr>
          <p:cNvPr id="2" name="Striped Right Arrow 1"/>
          <p:cNvSpPr/>
          <p:nvPr/>
        </p:nvSpPr>
        <p:spPr>
          <a:xfrm>
            <a:off x="3851275" y="3500438"/>
            <a:ext cx="1296988" cy="647700"/>
          </a:xfrm>
          <a:prstGeom prst="stripedRightArrow">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wipe(left)">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wipe(left)">
                                      <p:cBhvr>
                                        <p:cTn id="17" dur="5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p:bldP spid="10854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739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5000"/>
                    </a:schemeClr>
                  </a:glow>
                </a:effectLst>
                <a:latin typeface="Tahoma" charset="0"/>
                <a:ea typeface="ＭＳ Ｐゴシック" charset="0"/>
              </a:rPr>
              <a:t>I.  Christ </a:t>
            </a:r>
            <a:r>
              <a:rPr lang="en-US" sz="4000" b="1">
                <a:solidFill>
                  <a:srgbClr val="000090"/>
                </a:solidFill>
                <a:effectLst>
                  <a:glow rad="139700">
                    <a:schemeClr val="tx1">
                      <a:alpha val="95000"/>
                    </a:schemeClr>
                  </a:glow>
                </a:effectLst>
                <a:latin typeface="Tahoma" charset="0"/>
                <a:ea typeface="ＭＳ Ｐゴシック" charset="0"/>
              </a:rPr>
              <a:t>fulfilled </a:t>
            </a:r>
            <a:r>
              <a:rPr lang="en-US" sz="4000" b="1">
                <a:solidFill>
                  <a:srgbClr val="000000"/>
                </a:solidFill>
                <a:effectLst>
                  <a:glow rad="139700">
                    <a:schemeClr val="tx1">
                      <a:alpha val="95000"/>
                    </a:schemeClr>
                  </a:glow>
                </a:effectLst>
                <a:latin typeface="Tahoma" charset="0"/>
                <a:ea typeface="ＭＳ Ｐゴシック" charset="0"/>
              </a:rPr>
              <a:t>Scripture in his </a:t>
            </a:r>
            <a:r>
              <a:rPr lang="en-US" sz="4000" b="1">
                <a:solidFill>
                  <a:srgbClr val="800000"/>
                </a:solidFill>
                <a:effectLst>
                  <a:glow rad="139700">
                    <a:schemeClr val="tx1">
                      <a:alpha val="95000"/>
                    </a:schemeClr>
                  </a:glow>
                </a:effectLst>
                <a:latin typeface="Tahoma" charset="0"/>
                <a:ea typeface="ＭＳ Ｐゴシック" charset="0"/>
              </a:rPr>
              <a:t>selfless</a:t>
            </a:r>
            <a:r>
              <a:rPr lang="en-US" sz="4000" b="1">
                <a:solidFill>
                  <a:srgbClr val="000000"/>
                </a:solidFill>
                <a:effectLst>
                  <a:glow rad="139700">
                    <a:schemeClr val="tx1">
                      <a:alpha val="95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39700">
                    <a:srgbClr val="FFFFFF">
                      <a:alpha val="95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39700">
                    <a:srgbClr val="FFFFFF">
                      <a:alpha val="95000"/>
                    </a:srgbClr>
                  </a:glow>
                </a:effectLst>
                <a:latin typeface="Tahoma" charset="0"/>
              </a:rPr>
              <a:t>Selflessness</a:t>
            </a:r>
            <a:endParaRPr lang="en-US" sz="4000" b="1" u="sng" smtClean="0">
              <a:solidFill>
                <a:srgbClr val="000000"/>
              </a:solidFill>
              <a:effectLst>
                <a:glow rad="139700">
                  <a:srgbClr val="FFFFFF">
                    <a:alpha val="95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5000"/>
                    </a:srgbClr>
                  </a:glow>
                </a:effectLst>
                <a:latin typeface="Tahoma" charset="0"/>
              </a:rPr>
              <a:t>Carried cross</a:t>
            </a:r>
            <a:endParaRPr lang="en-US" sz="4000" b="1" smtClean="0">
              <a:solidFill>
                <a:srgbClr val="000000"/>
              </a:solidFill>
              <a:effectLst>
                <a:glow rad="139700">
                  <a:srgbClr val="FFFFFF">
                    <a:alpha val="95000"/>
                  </a:srgbClr>
                </a:glow>
              </a:effectLst>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a:xfrm>
            <a:off x="457200" y="-26988"/>
            <a:ext cx="8229600" cy="849313"/>
          </a:xfrm>
        </p:spPr>
        <p:txBody>
          <a:bodyPr/>
          <a:lstStyle/>
          <a:p>
            <a:pPr eaLnBrk="1" hangingPunct="1">
              <a:defRPr/>
            </a:pPr>
            <a:r>
              <a:rPr lang="en-US">
                <a:solidFill>
                  <a:schemeClr val="tx1"/>
                </a:solidFill>
                <a:latin typeface="Tahoma" charset="0"/>
                <a:ea typeface="ＭＳ Ｐゴシック" charset="0"/>
              </a:rPr>
              <a:t>Carrying His Own Cross</a:t>
            </a:r>
          </a:p>
        </p:txBody>
      </p:sp>
      <p:pic>
        <p:nvPicPr>
          <p:cNvPr id="189443" name="Picture 2" descr="John 19.17 Carrying Cros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73125"/>
            <a:ext cx="9144000" cy="598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148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1000"/>
                    </a:schemeClr>
                  </a:glow>
                </a:effectLst>
                <a:latin typeface="Tahoma" charset="0"/>
                <a:ea typeface="ＭＳ Ｐゴシック" charset="0"/>
              </a:rPr>
              <a:t>I.  Christ </a:t>
            </a:r>
            <a:r>
              <a:rPr lang="en-US" sz="4000" b="1">
                <a:solidFill>
                  <a:srgbClr val="000090"/>
                </a:solidFill>
                <a:effectLst>
                  <a:glow rad="139700">
                    <a:schemeClr val="tx1">
                      <a:alpha val="91000"/>
                    </a:schemeClr>
                  </a:glow>
                </a:effectLst>
                <a:latin typeface="Tahoma" charset="0"/>
                <a:ea typeface="ＭＳ Ｐゴシック" charset="0"/>
              </a:rPr>
              <a:t>fulfilled </a:t>
            </a:r>
            <a:r>
              <a:rPr lang="en-US" sz="4000" b="1">
                <a:solidFill>
                  <a:srgbClr val="000000"/>
                </a:solidFill>
                <a:effectLst>
                  <a:glow rad="139700">
                    <a:schemeClr val="tx1">
                      <a:alpha val="91000"/>
                    </a:schemeClr>
                  </a:glow>
                </a:effectLst>
                <a:latin typeface="Tahoma" charset="0"/>
                <a:ea typeface="ＭＳ Ｐゴシック" charset="0"/>
              </a:rPr>
              <a:t>Scripture in his </a:t>
            </a:r>
            <a:r>
              <a:rPr lang="en-US" sz="4000" b="1">
                <a:solidFill>
                  <a:srgbClr val="800000"/>
                </a:solidFill>
                <a:effectLst>
                  <a:glow rad="139700">
                    <a:schemeClr val="tx1">
                      <a:alpha val="91000"/>
                    </a:schemeClr>
                  </a:glow>
                </a:effectLst>
                <a:latin typeface="Tahoma" charset="0"/>
                <a:ea typeface="ＭＳ Ｐゴシック" charset="0"/>
              </a:rPr>
              <a:t>selfless</a:t>
            </a:r>
            <a:r>
              <a:rPr lang="en-US" sz="4000" b="1">
                <a:solidFill>
                  <a:srgbClr val="000000"/>
                </a:solidFill>
                <a:effectLst>
                  <a:glow rad="1397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397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39700">
                    <a:srgbClr val="FFFFFF">
                      <a:alpha val="91000"/>
                    </a:srgbClr>
                  </a:glow>
                </a:effectLst>
                <a:latin typeface="Tahoma" charset="0"/>
              </a:rPr>
              <a:t>Selflessness</a:t>
            </a:r>
            <a:endParaRPr lang="en-US" sz="4000" b="1" u="sng" smtClean="0">
              <a:solidFill>
                <a:srgbClr val="000000"/>
              </a:solidFill>
              <a:effectLst>
                <a:glow rad="1397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1000"/>
                    </a:srgbClr>
                  </a:glow>
                </a:effectLst>
                <a:latin typeface="Tahoma" charset="0"/>
              </a:rPr>
              <a:t>Carried cross</a:t>
            </a:r>
            <a:endParaRPr lang="en-US" sz="4000" b="1" smtClean="0">
              <a:solidFill>
                <a:srgbClr val="000000"/>
              </a:solidFill>
              <a:effectLst>
                <a:glow rad="1397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1000"/>
                    </a:srgbClr>
                  </a:glow>
                </a:effectLst>
                <a:latin typeface="Tahoma" charset="0"/>
              </a:rPr>
              <a:t>Crucifixion</a:t>
            </a:r>
            <a:endParaRPr lang="en-US" sz="4000" b="1" smtClean="0">
              <a:solidFill>
                <a:srgbClr val="000000"/>
              </a:solidFill>
              <a:effectLst>
                <a:glow rad="139700">
                  <a:srgbClr val="FFFFFF">
                    <a:alpha val="91000"/>
                  </a:srgbClr>
                </a:glow>
              </a:effectLst>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a:xfrm>
            <a:off x="3203575" y="260350"/>
            <a:ext cx="5940425" cy="1143000"/>
          </a:xfrm>
        </p:spPr>
        <p:txBody>
          <a:bodyPr/>
          <a:lstStyle/>
          <a:p>
            <a:pPr eaLnBrk="1" hangingPunct="1">
              <a:defRPr/>
            </a:pPr>
            <a:r>
              <a:rPr lang="en-US">
                <a:solidFill>
                  <a:schemeClr val="tx1"/>
                </a:solidFill>
                <a:latin typeface="Tahoma" charset="0"/>
                <a:ea typeface="ＭＳ Ｐゴシック" charset="0"/>
              </a:rPr>
              <a:t>Crucified Naked</a:t>
            </a:r>
          </a:p>
        </p:txBody>
      </p:sp>
      <p:pic>
        <p:nvPicPr>
          <p:cNvPr id="193539" name="Picture 2" descr="crucifiednak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62250" y="1520825"/>
            <a:ext cx="6350000" cy="535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0" name="Picture 3" descr="crucifiedlonelines2fs-252x300.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113" y="7938"/>
            <a:ext cx="3200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41" name="Picture 4" descr="300px-Crucified_Man.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3724275"/>
            <a:ext cx="2857500"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69175" cy="830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6" name="Rectangle 4"/>
          <p:cNvSpPr>
            <a:spLocks noGrp="1" noChangeArrowheads="1"/>
          </p:cNvSpPr>
          <p:nvPr>
            <p:ph type="title" idx="4294967295"/>
          </p:nvPr>
        </p:nvSpPr>
        <p:spPr>
          <a:xfrm>
            <a:off x="3276600" y="5867400"/>
            <a:ext cx="5867400" cy="685800"/>
          </a:xfrm>
          <a:solidFill>
            <a:schemeClr val="tx1"/>
          </a:solidFill>
          <a:effectLst>
            <a:prstShdw prst="shdw17" dist="17961" dir="2700000">
              <a:schemeClr val="tx2">
                <a:alpha val="74997"/>
              </a:schemeClr>
            </a:prstShdw>
          </a:effectLst>
        </p:spPr>
        <p:txBody>
          <a:bodyPr/>
          <a:lstStyle/>
          <a:p>
            <a:pPr eaLnBrk="1" hangingPunct="1"/>
            <a:r>
              <a:rPr lang="en-US" sz="3600" dirty="0" smtClean="0">
                <a:solidFill>
                  <a:schemeClr val="bg1"/>
                </a:solidFill>
                <a:latin typeface="Arial" charset="0"/>
                <a:ea typeface="ＭＳ Ｐゴシック" charset="0"/>
              </a:rPr>
              <a:t>Jesus</a:t>
            </a:r>
            <a:r>
              <a:rPr lang="uk-UA" sz="3600" dirty="0" smtClean="0">
                <a:solidFill>
                  <a:schemeClr val="bg1"/>
                </a:solidFill>
                <a:latin typeface="Arial" charset="0"/>
                <a:ea typeface="ＭＳ Ｐゴシック" charset="0"/>
              </a:rPr>
              <a:t>'</a:t>
            </a:r>
            <a:r>
              <a:rPr lang="en-US" sz="3600" dirty="0" smtClean="0">
                <a:solidFill>
                  <a:schemeClr val="bg1"/>
                </a:solidFill>
                <a:latin typeface="Arial" charset="0"/>
                <a:ea typeface="ＭＳ Ｐゴシック" charset="0"/>
              </a:rPr>
              <a:t> </a:t>
            </a:r>
            <a:r>
              <a:rPr lang="en-US" sz="3600" dirty="0">
                <a:solidFill>
                  <a:schemeClr val="bg1"/>
                </a:solidFill>
                <a:latin typeface="Arial" charset="0"/>
                <a:ea typeface="ＭＳ Ｐゴシック" charset="0"/>
              </a:rPr>
              <a:t>Final Movements</a:t>
            </a:r>
          </a:p>
        </p:txBody>
      </p:sp>
      <p:sp>
        <p:nvSpPr>
          <p:cNvPr id="2" name="Left Arrow 1"/>
          <p:cNvSpPr>
            <a:spLocks noChangeArrowheads="1"/>
          </p:cNvSpPr>
          <p:nvPr/>
        </p:nvSpPr>
        <p:spPr bwMode="auto">
          <a:xfrm rot="-583393">
            <a:off x="2336800" y="2295525"/>
            <a:ext cx="1901825" cy="576263"/>
          </a:xfrm>
          <a:prstGeom prst="leftArrow">
            <a:avLst>
              <a:gd name="adj1" fmla="val 50000"/>
              <a:gd name="adj2" fmla="val 49993"/>
            </a:avLst>
          </a:prstGeom>
          <a:solidFill>
            <a:srgbClr val="FFFFFF"/>
          </a:solidFill>
          <a:ln w="9525">
            <a:solidFill>
              <a:schemeClr val="tx1"/>
            </a:solidFill>
            <a:round/>
            <a:headEnd/>
            <a:tailEnd/>
          </a:ln>
        </p:spPr>
        <p:txBody>
          <a:bodyPr/>
          <a:lstStyle/>
          <a:p>
            <a:endParaRPr lang="en-US">
              <a:solidFill>
                <a:srgbClr val="000000"/>
              </a:solidFill>
              <a:latin typeface="Times New Roman" charset="0"/>
            </a:endParaRPr>
          </a:p>
        </p:txBody>
      </p:sp>
      <p:sp>
        <p:nvSpPr>
          <p:cNvPr id="5" name="Left Arrow 4"/>
          <p:cNvSpPr>
            <a:spLocks noChangeArrowheads="1"/>
          </p:cNvSpPr>
          <p:nvPr/>
        </p:nvSpPr>
        <p:spPr bwMode="auto">
          <a:xfrm rot="3483957">
            <a:off x="2418556" y="1072357"/>
            <a:ext cx="2232025" cy="576262"/>
          </a:xfrm>
          <a:prstGeom prst="leftArrow">
            <a:avLst>
              <a:gd name="adj1" fmla="val 50000"/>
              <a:gd name="adj2" fmla="val 49976"/>
            </a:avLst>
          </a:prstGeom>
          <a:solidFill>
            <a:srgbClr val="FFFFFF"/>
          </a:solidFill>
          <a:ln w="9525">
            <a:solidFill>
              <a:schemeClr val="tx1"/>
            </a:solidFill>
            <a:round/>
            <a:headEnd/>
            <a:tailEnd/>
          </a:ln>
        </p:spPr>
        <p:txBody>
          <a:bodyPr/>
          <a:lstStyle/>
          <a:p>
            <a:endParaRPr lang="en-US">
              <a:solidFill>
                <a:srgbClr val="000000"/>
              </a:solidFill>
              <a:latin typeface="Times New Roman"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Title 1"/>
          <p:cNvSpPr>
            <a:spLocks noGrp="1"/>
          </p:cNvSpPr>
          <p:nvPr>
            <p:ph type="title" idx="4294967295"/>
          </p:nvPr>
        </p:nvSpPr>
        <p:spPr>
          <a:xfrm>
            <a:off x="395288" y="-892175"/>
            <a:ext cx="8229600" cy="1143000"/>
          </a:xfrm>
        </p:spPr>
        <p:txBody>
          <a:bodyPr/>
          <a:lstStyle/>
          <a:p>
            <a:r>
              <a:rPr lang="en-US">
                <a:latin typeface="Calibri" charset="0"/>
              </a:rPr>
              <a:t>Love</a:t>
            </a:r>
          </a:p>
        </p:txBody>
      </p:sp>
      <p:pic>
        <p:nvPicPr>
          <p:cNvPr id="165891"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51950" y="-1000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p:txBody>
          <a:bodyPr/>
          <a:lstStyle/>
          <a:p>
            <a:pPr eaLnBrk="1" hangingPunct="1">
              <a:defRPr/>
            </a:pPr>
            <a:r>
              <a:rPr lang="en-US">
                <a:solidFill>
                  <a:schemeClr val="tx1"/>
                </a:solidFill>
                <a:latin typeface="Tahoma" charset="0"/>
                <a:ea typeface="ＭＳ Ｐゴシック" charset="0"/>
              </a:rPr>
              <a:t>The Placard</a:t>
            </a:r>
          </a:p>
        </p:txBody>
      </p:sp>
      <p:pic>
        <p:nvPicPr>
          <p:cNvPr id="197635" name="Picture 2" descr="John 19.20 Sign Above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1749425"/>
            <a:ext cx="916305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p:txBody>
          <a:bodyPr/>
          <a:lstStyle/>
          <a:p>
            <a:pPr eaLnBrk="1" hangingPunct="1">
              <a:defRPr/>
            </a:pPr>
            <a:r>
              <a:rPr lang="en-US" dirty="0" smtClean="0">
                <a:solidFill>
                  <a:schemeClr val="tx1"/>
                </a:solidFill>
                <a:latin typeface="Tahoma" charset="0"/>
                <a:ea typeface="ＭＳ Ｐゴシック" charset="0"/>
              </a:rPr>
              <a:t>Gordon</a:t>
            </a:r>
            <a:r>
              <a:rPr lang="uk-UA" dirty="0" smtClean="0">
                <a:solidFill>
                  <a:schemeClr val="tx1"/>
                </a:solidFill>
                <a:latin typeface="Tahoma" charset="0"/>
                <a:ea typeface="ＭＳ Ｐゴシック" charset="0"/>
              </a:rPr>
              <a:t>'</a:t>
            </a:r>
            <a:r>
              <a:rPr lang="en-US" dirty="0" smtClean="0">
                <a:solidFill>
                  <a:schemeClr val="tx1"/>
                </a:solidFill>
                <a:latin typeface="Tahoma" charset="0"/>
                <a:ea typeface="ＭＳ Ｐゴシック" charset="0"/>
              </a:rPr>
              <a:t>s </a:t>
            </a:r>
            <a:r>
              <a:rPr lang="en-US" dirty="0">
                <a:solidFill>
                  <a:schemeClr val="tx1"/>
                </a:solidFill>
                <a:latin typeface="Tahoma" charset="0"/>
                <a:ea typeface="ＭＳ Ｐゴシック" charset="0"/>
              </a:rPr>
              <a:t>Calvary</a:t>
            </a:r>
          </a:p>
        </p:txBody>
      </p:sp>
      <p:pic>
        <p:nvPicPr>
          <p:cNvPr id="199683" name="Picture 5" descr="Gordon's Calvary escarpment close, tb n0422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p:txBody>
          <a:bodyPr/>
          <a:lstStyle/>
          <a:p>
            <a:pPr eaLnBrk="1" hangingPunct="1">
              <a:defRPr/>
            </a:pPr>
            <a:r>
              <a:rPr lang="en-US" dirty="0" smtClean="0">
                <a:solidFill>
                  <a:schemeClr val="tx1"/>
                </a:solidFill>
                <a:latin typeface="Tahoma" charset="0"/>
                <a:ea typeface="ＭＳ Ｐゴシック" charset="0"/>
              </a:rPr>
              <a:t>Gordon</a:t>
            </a:r>
            <a:r>
              <a:rPr lang="uk-UA" dirty="0" smtClean="0">
                <a:solidFill>
                  <a:schemeClr val="tx1"/>
                </a:solidFill>
                <a:latin typeface="Tahoma" charset="0"/>
                <a:ea typeface="ＭＳ Ｐゴシック" charset="0"/>
              </a:rPr>
              <a:t>'</a:t>
            </a:r>
            <a:r>
              <a:rPr lang="en-US" dirty="0" smtClean="0">
                <a:solidFill>
                  <a:schemeClr val="tx1"/>
                </a:solidFill>
                <a:latin typeface="Tahoma" charset="0"/>
                <a:ea typeface="ＭＳ Ｐゴシック" charset="0"/>
              </a:rPr>
              <a:t>s </a:t>
            </a:r>
            <a:r>
              <a:rPr lang="en-US" dirty="0">
                <a:solidFill>
                  <a:schemeClr val="tx1"/>
                </a:solidFill>
                <a:latin typeface="Tahoma" charset="0"/>
                <a:ea typeface="ＭＳ Ｐゴシック" charset="0"/>
              </a:rPr>
              <a:t>Calvary</a:t>
            </a:r>
          </a:p>
        </p:txBody>
      </p:sp>
      <p:pic>
        <p:nvPicPr>
          <p:cNvPr id="201731" name="Picture 4" descr="Gordon's Calvary escarpment from Old City, tb n123199.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377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88000"/>
                    </a:schemeClr>
                  </a:glow>
                </a:effectLst>
                <a:latin typeface="Tahoma" charset="0"/>
                <a:ea typeface="ＭＳ Ｐゴシック" charset="0"/>
              </a:rPr>
              <a:t>I.  Christ </a:t>
            </a:r>
            <a:r>
              <a:rPr lang="en-US" sz="4000" b="1">
                <a:solidFill>
                  <a:srgbClr val="000090"/>
                </a:solidFill>
                <a:effectLst>
                  <a:glow rad="139700">
                    <a:schemeClr val="tx1">
                      <a:alpha val="88000"/>
                    </a:schemeClr>
                  </a:glow>
                </a:effectLst>
                <a:latin typeface="Tahoma" charset="0"/>
                <a:ea typeface="ＭＳ Ｐゴシック" charset="0"/>
              </a:rPr>
              <a:t>fulfilled </a:t>
            </a:r>
            <a:r>
              <a:rPr lang="en-US" sz="4000" b="1">
                <a:solidFill>
                  <a:srgbClr val="000000"/>
                </a:solidFill>
                <a:effectLst>
                  <a:glow rad="139700">
                    <a:schemeClr val="tx1">
                      <a:alpha val="88000"/>
                    </a:schemeClr>
                  </a:glow>
                </a:effectLst>
                <a:latin typeface="Tahoma" charset="0"/>
                <a:ea typeface="ＭＳ Ｐゴシック" charset="0"/>
              </a:rPr>
              <a:t>Scripture in his </a:t>
            </a:r>
            <a:r>
              <a:rPr lang="en-US" sz="4000" b="1">
                <a:solidFill>
                  <a:srgbClr val="800000"/>
                </a:solidFill>
                <a:effectLst>
                  <a:glow rad="139700">
                    <a:schemeClr val="tx1">
                      <a:alpha val="88000"/>
                    </a:schemeClr>
                  </a:glow>
                </a:effectLst>
                <a:latin typeface="Tahoma" charset="0"/>
                <a:ea typeface="ＭＳ Ｐゴシック" charset="0"/>
              </a:rPr>
              <a:t>selfless</a:t>
            </a:r>
            <a:r>
              <a:rPr lang="en-US" sz="4000" b="1">
                <a:solidFill>
                  <a:srgbClr val="000000"/>
                </a:solidFill>
                <a:effectLst>
                  <a:glow rad="1397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397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39700">
                    <a:srgbClr val="FFFFFF">
                      <a:alpha val="88000"/>
                    </a:srgbClr>
                  </a:glow>
                </a:effectLst>
                <a:latin typeface="Tahoma" charset="0"/>
              </a:rPr>
              <a:t>Selflessness</a:t>
            </a:r>
            <a:endParaRPr lang="en-US" sz="4000" b="1" u="sng" smtClean="0">
              <a:solidFill>
                <a:srgbClr val="000000"/>
              </a:solidFill>
              <a:effectLst>
                <a:glow rad="1397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88000"/>
                    </a:srgbClr>
                  </a:glow>
                </a:effectLst>
                <a:latin typeface="Tahoma" charset="0"/>
              </a:rPr>
              <a:t>Carried cross</a:t>
            </a:r>
            <a:endParaRPr lang="en-US" sz="4000" b="1" smtClean="0">
              <a:solidFill>
                <a:srgbClr val="000000"/>
              </a:solidFill>
              <a:effectLst>
                <a:glow rad="1397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88000"/>
                    </a:srgbClr>
                  </a:glow>
                </a:effectLst>
                <a:latin typeface="Tahoma" charset="0"/>
              </a:rPr>
              <a:t>Crucifixion</a:t>
            </a:r>
            <a:endParaRPr lang="en-US" sz="4000" b="1" smtClean="0">
              <a:solidFill>
                <a:srgbClr val="000000"/>
              </a:solidFill>
              <a:effectLst>
                <a:glow rad="1397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88000"/>
                    </a:srgbClr>
                  </a:glow>
                </a:effectLst>
                <a:latin typeface="Tahoma" charset="0"/>
              </a:rPr>
              <a:t>Clothes divided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pic>
        <p:nvPicPr>
          <p:cNvPr id="205826" name="Picture 2" descr="John 19.23 Soldiers Divide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62125"/>
            <a:ext cx="9144000" cy="512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175" y="115888"/>
            <a:ext cx="9144000" cy="1657350"/>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800" b="1" smtClean="0">
                <a:solidFill>
                  <a:srgbClr val="FFFFFF"/>
                </a:solidFill>
                <a:effectLst>
                  <a:outerShdw blurRad="38100" dist="38100" dir="2700000" algn="tl">
                    <a:srgbClr val="000000"/>
                  </a:outerShdw>
                </a:effectLst>
                <a:latin typeface="Tahoma" charset="0"/>
              </a:rPr>
              <a:t>Turban–Sandals–Robe–Outer Garment–Girdle</a:t>
            </a:r>
          </a:p>
        </p:txBody>
      </p:sp>
      <p:sp>
        <p:nvSpPr>
          <p:cNvPr id="2" name="Title 1"/>
          <p:cNvSpPr>
            <a:spLocks noGrp="1"/>
          </p:cNvSpPr>
          <p:nvPr>
            <p:ph type="title" idx="4294967295"/>
          </p:nvPr>
        </p:nvSpPr>
        <p:spPr>
          <a:xfrm>
            <a:off x="2705100" y="5702300"/>
            <a:ext cx="6416675" cy="1143000"/>
          </a:xfrm>
        </p:spPr>
        <p:txBody>
          <a:bodyPr/>
          <a:lstStyle/>
          <a:p>
            <a:pPr eaLnBrk="1" hangingPunct="1">
              <a:defRPr/>
            </a:pPr>
            <a:r>
              <a:rPr lang="en-US">
                <a:solidFill>
                  <a:schemeClr val="tx1"/>
                </a:solidFill>
                <a:latin typeface="Tahoma" charset="0"/>
                <a:ea typeface="ＭＳ Ｐゴシック" charset="0"/>
              </a:rPr>
              <a:t>5 Items to Divide</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pic>
        <p:nvPicPr>
          <p:cNvPr id="207874" name="Picture 2" descr="John 19.24 Dice for clothe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5113"/>
            <a:ext cx="9144000" cy="617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4288" y="0"/>
            <a:ext cx="9129712" cy="2492375"/>
          </a:xfrm>
        </p:spPr>
        <p:txBody>
          <a:bodyPr/>
          <a:lstStyle/>
          <a:p>
            <a:pPr eaLnBrk="1" hangingPunct="1">
              <a:defRPr/>
            </a:pPr>
            <a:r>
              <a:rPr lang="ru-RU" altLang="ja-JP" sz="4000" b="1" dirty="0" smtClean="0">
                <a:latin typeface="Tahoma" charset="0"/>
                <a:ea typeface="ＭＳ Ｐゴシック" charset="0"/>
              </a:rPr>
              <a:t>"</a:t>
            </a:r>
            <a:r>
              <a:rPr lang="en-US" sz="4000" b="1" dirty="0" smtClean="0">
                <a:latin typeface="Tahoma" charset="0"/>
                <a:ea typeface="ＭＳ Ｐゴシック" charset="0"/>
              </a:rPr>
              <a:t>They </a:t>
            </a:r>
            <a:r>
              <a:rPr lang="en-US" sz="4000" b="1" dirty="0">
                <a:latin typeface="Tahoma" charset="0"/>
                <a:ea typeface="ＭＳ Ｐゴシック" charset="0"/>
              </a:rPr>
              <a:t>divided my garments among themselves and threw dice for my </a:t>
            </a:r>
            <a:r>
              <a:rPr lang="en-US" sz="4000" b="1" dirty="0" smtClean="0">
                <a:latin typeface="Tahoma" charset="0"/>
                <a:ea typeface="ＭＳ Ｐゴシック" charset="0"/>
              </a:rPr>
              <a:t>clothing</a:t>
            </a:r>
            <a:r>
              <a:rPr lang="ru-RU" altLang="ja-JP" sz="4000" b="1" dirty="0" smtClean="0">
                <a:latin typeface="Tahoma" charset="0"/>
                <a:ea typeface="ＭＳ Ｐゴシック" charset="0"/>
              </a:rPr>
              <a:t>"</a:t>
            </a:r>
            <a:r>
              <a:rPr lang="en-US" sz="4000" b="1" dirty="0" smtClean="0">
                <a:latin typeface="Tahoma" charset="0"/>
                <a:ea typeface="ＭＳ Ｐゴシック" charset="0"/>
              </a:rPr>
              <a:t> </a:t>
            </a:r>
            <a:r>
              <a:rPr lang="en-US" sz="4000" b="1" dirty="0">
                <a:latin typeface="Tahoma" charset="0"/>
                <a:ea typeface="ＭＳ Ｐゴシック" charset="0"/>
              </a:rPr>
              <a:t>(Ps. 22:18) </a:t>
            </a:r>
            <a:endParaRPr lang="en-US" sz="6600" b="1" dirty="0">
              <a:solidFill>
                <a:schemeClr val="tx1"/>
              </a:solidFill>
              <a:latin typeface="Tahoma" charset="0"/>
              <a:ea typeface="ＭＳ Ｐゴシック" charset="0"/>
            </a:endParaRPr>
          </a:p>
        </p:txBody>
      </p:sp>
      <p:sp>
        <p:nvSpPr>
          <p:cNvPr id="6" name="Title 1"/>
          <p:cNvSpPr txBox="1">
            <a:spLocks/>
          </p:cNvSpPr>
          <p:nvPr/>
        </p:nvSpPr>
        <p:spPr bwMode="auto">
          <a:xfrm>
            <a:off x="2124075" y="4221163"/>
            <a:ext cx="6777038" cy="2438400"/>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eaLnBrk="1" hangingPunct="1">
              <a:defRPr/>
            </a:pPr>
            <a:endParaRPr lang="en-US" dirty="0" smtClean="0">
              <a:solidFill>
                <a:srgbClr val="FFFFFF"/>
              </a:solidFill>
              <a:latin typeface="Tahoma"/>
              <a:ea typeface="ＭＳ Ｐゴシック"/>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9921"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39700">
                    <a:schemeClr val="tx1">
                      <a:alpha val="92000"/>
                    </a:schemeClr>
                  </a:glow>
                </a:effectLst>
                <a:latin typeface="Tahoma" charset="0"/>
                <a:ea typeface="ＭＳ Ｐゴシック" charset="0"/>
              </a:rPr>
              <a:t>I.  Christ </a:t>
            </a:r>
            <a:r>
              <a:rPr lang="en-US" sz="4000" b="1">
                <a:solidFill>
                  <a:srgbClr val="000090"/>
                </a:solidFill>
                <a:effectLst>
                  <a:glow rad="139700">
                    <a:schemeClr val="tx1">
                      <a:alpha val="92000"/>
                    </a:schemeClr>
                  </a:glow>
                </a:effectLst>
                <a:latin typeface="Tahoma" charset="0"/>
                <a:ea typeface="ＭＳ Ｐゴシック" charset="0"/>
              </a:rPr>
              <a:t>fulfilled </a:t>
            </a:r>
            <a:r>
              <a:rPr lang="en-US" sz="4000" b="1">
                <a:solidFill>
                  <a:srgbClr val="000000"/>
                </a:solidFill>
                <a:effectLst>
                  <a:glow rad="139700">
                    <a:schemeClr val="tx1">
                      <a:alpha val="92000"/>
                    </a:schemeClr>
                  </a:glow>
                </a:effectLst>
                <a:latin typeface="Tahoma" charset="0"/>
                <a:ea typeface="ＭＳ Ｐゴシック" charset="0"/>
              </a:rPr>
              <a:t>Scripture in his </a:t>
            </a:r>
            <a:r>
              <a:rPr lang="en-US" sz="4000" b="1">
                <a:solidFill>
                  <a:srgbClr val="800000"/>
                </a:solidFill>
                <a:effectLst>
                  <a:glow rad="139700">
                    <a:schemeClr val="tx1">
                      <a:alpha val="92000"/>
                    </a:schemeClr>
                  </a:glow>
                </a:effectLst>
                <a:latin typeface="Tahoma" charset="0"/>
                <a:ea typeface="ＭＳ Ｐゴシック" charset="0"/>
              </a:rPr>
              <a:t>selfless</a:t>
            </a:r>
            <a:r>
              <a:rPr lang="en-US" sz="4000" b="1">
                <a:solidFill>
                  <a:srgbClr val="000000"/>
                </a:solidFill>
                <a:effectLst>
                  <a:glow rad="139700">
                    <a:schemeClr val="tx1">
                      <a:alpha val="92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39700">
                    <a:srgbClr val="FFFFFF">
                      <a:alpha val="92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39700">
                    <a:srgbClr val="FFFFFF">
                      <a:alpha val="92000"/>
                    </a:srgbClr>
                  </a:glow>
                </a:effectLst>
                <a:latin typeface="Tahoma" charset="0"/>
              </a:rPr>
              <a:t>Selflessness</a:t>
            </a:r>
            <a:endParaRPr lang="en-US" sz="4000" b="1" u="sng" smtClean="0">
              <a:solidFill>
                <a:srgbClr val="000000"/>
              </a:solidFill>
              <a:effectLst>
                <a:glow rad="139700">
                  <a:srgbClr val="FFFFFF">
                    <a:alpha val="92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2000"/>
                    </a:srgbClr>
                  </a:glow>
                </a:effectLst>
                <a:latin typeface="Tahoma" charset="0"/>
              </a:rPr>
              <a:t>Carried cross</a:t>
            </a:r>
            <a:endParaRPr lang="en-US" sz="4000" b="1" smtClean="0">
              <a:solidFill>
                <a:srgbClr val="000000"/>
              </a:solidFill>
              <a:effectLst>
                <a:glow rad="139700">
                  <a:srgbClr val="FFFFFF">
                    <a:alpha val="92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2000"/>
                    </a:srgbClr>
                  </a:glow>
                </a:effectLst>
                <a:latin typeface="Tahoma" charset="0"/>
              </a:rPr>
              <a:t>Crucifixion</a:t>
            </a:r>
            <a:endParaRPr lang="en-US" sz="4000" b="1" smtClean="0">
              <a:solidFill>
                <a:srgbClr val="000000"/>
              </a:solidFill>
              <a:effectLst>
                <a:glow rad="139700">
                  <a:srgbClr val="FFFFFF">
                    <a:alpha val="92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92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2000"/>
                    </a:srgbClr>
                  </a:glow>
                </a:effectLst>
                <a:latin typeface="Tahoma" charset="0"/>
              </a:rPr>
              <a:t>Cared for Mary</a:t>
            </a:r>
            <a:endParaRPr lang="en-US" sz="4000" b="1" smtClean="0">
              <a:solidFill>
                <a:srgbClr val="000000"/>
              </a:solidFill>
              <a:effectLst>
                <a:glow rad="139700">
                  <a:srgbClr val="FFFFFF">
                    <a:alpha val="92000"/>
                  </a:srgbClr>
                </a:glow>
              </a:effectLst>
              <a:latin typeface="Tahom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sp>
        <p:nvSpPr>
          <p:cNvPr id="2" name="Title 1"/>
          <p:cNvSpPr>
            <a:spLocks noGrp="1"/>
          </p:cNvSpPr>
          <p:nvPr>
            <p:ph type="title" idx="4294967295"/>
          </p:nvPr>
        </p:nvSpPr>
        <p:spPr>
          <a:xfrm>
            <a:off x="0" y="53752"/>
            <a:ext cx="9144000" cy="1143000"/>
          </a:xfrm>
        </p:spPr>
        <p:txBody>
          <a:bodyPr/>
          <a:lstStyle/>
          <a:p>
            <a:pPr eaLnBrk="1" hangingPunct="1">
              <a:defRPr/>
            </a:pPr>
            <a:r>
              <a:rPr lang="en-US" b="1" dirty="0">
                <a:solidFill>
                  <a:schemeClr val="tx1"/>
                </a:solidFill>
                <a:latin typeface="Tahoma" charset="0"/>
                <a:ea typeface="ＭＳ Ｐゴシック" charset="0"/>
              </a:rPr>
              <a:t>Care for His Mother Mary</a:t>
            </a:r>
          </a:p>
        </p:txBody>
      </p:sp>
      <p:pic>
        <p:nvPicPr>
          <p:cNvPr id="211971" name="Picture 2" descr="John 19.27 John Cares for Mar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90638"/>
            <a:ext cx="9144000" cy="556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401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90000"/>
                    </a:schemeClr>
                  </a:glow>
                </a:effectLst>
                <a:latin typeface="Tahoma" charset="0"/>
                <a:ea typeface="ＭＳ Ｐゴシック" charset="0"/>
              </a:rPr>
              <a:t>I.  Christ </a:t>
            </a:r>
            <a:r>
              <a:rPr lang="en-US" sz="4000" b="1">
                <a:solidFill>
                  <a:srgbClr val="000090"/>
                </a:solidFill>
                <a:effectLst>
                  <a:glow rad="127000">
                    <a:schemeClr val="tx1">
                      <a:alpha val="90000"/>
                    </a:schemeClr>
                  </a:glow>
                </a:effectLst>
                <a:latin typeface="Tahoma" charset="0"/>
                <a:ea typeface="ＭＳ Ｐゴシック" charset="0"/>
              </a:rPr>
              <a:t>fulfilled </a:t>
            </a:r>
            <a:r>
              <a:rPr lang="en-US" sz="4000" b="1">
                <a:solidFill>
                  <a:srgbClr val="000000"/>
                </a:solidFill>
                <a:effectLst>
                  <a:glow rad="127000">
                    <a:schemeClr val="tx1">
                      <a:alpha val="90000"/>
                    </a:schemeClr>
                  </a:glow>
                </a:effectLst>
                <a:latin typeface="Tahoma" charset="0"/>
                <a:ea typeface="ＭＳ Ｐゴシック" charset="0"/>
              </a:rPr>
              <a:t>Scripture in his </a:t>
            </a:r>
            <a:r>
              <a:rPr lang="en-US" sz="4000" b="1">
                <a:solidFill>
                  <a:srgbClr val="800000"/>
                </a:solidFill>
                <a:effectLst>
                  <a:glow rad="127000">
                    <a:schemeClr val="tx1">
                      <a:alpha val="90000"/>
                    </a:schemeClr>
                  </a:glow>
                </a:effectLst>
                <a:latin typeface="Tahoma" charset="0"/>
                <a:ea typeface="ＭＳ Ｐゴシック" charset="0"/>
              </a:rPr>
              <a:t>selfless</a:t>
            </a:r>
            <a:r>
              <a:rPr lang="en-US" sz="4000" b="1">
                <a:solidFill>
                  <a:srgbClr val="000000"/>
                </a:solidFill>
                <a:effectLst>
                  <a:glow rad="1270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270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27000">
                    <a:srgbClr val="FFFFFF">
                      <a:alpha val="90000"/>
                    </a:srgbClr>
                  </a:glow>
                </a:effectLst>
                <a:latin typeface="Tahoma" charset="0"/>
              </a:rPr>
              <a:t>Selflessness</a:t>
            </a:r>
            <a:endParaRPr lang="en-US" sz="4000" b="1" u="sng" smtClean="0">
              <a:solidFill>
                <a:srgbClr val="000000"/>
              </a:solidFill>
              <a:effectLst>
                <a:glow rad="1270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90000"/>
                    </a:srgbClr>
                  </a:glow>
                </a:effectLst>
                <a:latin typeface="Tahoma" charset="0"/>
              </a:rPr>
              <a:t>Carried cross</a:t>
            </a:r>
            <a:endParaRPr lang="en-US" sz="4000" b="1" smtClean="0">
              <a:solidFill>
                <a:srgbClr val="000000"/>
              </a:solidFill>
              <a:effectLst>
                <a:glow rad="1270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90000"/>
                    </a:srgbClr>
                  </a:glow>
                </a:effectLst>
                <a:latin typeface="Tahoma" charset="0"/>
              </a:rPr>
              <a:t>Crucifixion</a:t>
            </a:r>
            <a:endParaRPr lang="en-US" sz="4000" b="1" smtClean="0">
              <a:solidFill>
                <a:srgbClr val="000000"/>
              </a:solidFill>
              <a:effectLst>
                <a:glow rad="1270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270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90000"/>
                    </a:srgbClr>
                  </a:glow>
                </a:effectLst>
                <a:latin typeface="Tahoma" charset="0"/>
              </a:rPr>
              <a:t>Cared for Mary</a:t>
            </a:r>
            <a:endParaRPr lang="en-US" sz="4000" b="1" smtClean="0">
              <a:solidFill>
                <a:srgbClr val="000000"/>
              </a:solidFill>
              <a:effectLst>
                <a:glow rad="1270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27000">
                    <a:srgbClr val="FFFFFF">
                      <a:alpha val="90000"/>
                    </a:srgbClr>
                  </a:glow>
                </a:effectLst>
                <a:latin typeface="Tahoma" charset="0"/>
              </a:rPr>
              <a:t>Thirsted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pic>
        <p:nvPicPr>
          <p:cNvPr id="216066" name="Picture 2" descr="John 19.28 I am thirsty.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225"/>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2700" y="3322638"/>
            <a:ext cx="6719888" cy="3514725"/>
          </a:xfrm>
        </p:spPr>
        <p:txBody>
          <a:bodyPr/>
          <a:lstStyle/>
          <a:p>
            <a:pPr eaLnBrk="1" hangingPunct="1">
              <a:defRPr/>
            </a:pPr>
            <a:r>
              <a:rPr lang="ru-RU" b="1" dirty="0" smtClean="0">
                <a:solidFill>
                  <a:srgbClr val="FFFF00"/>
                </a:solidFill>
                <a:latin typeface="Tahoma" charset="0"/>
                <a:ea typeface="ＭＳ Ｐゴシック" charset="0"/>
              </a:rPr>
              <a:t>"</a:t>
            </a:r>
            <a:r>
              <a:rPr lang="en-US" b="1" dirty="0" smtClean="0">
                <a:solidFill>
                  <a:srgbClr val="FFFF00"/>
                </a:solidFill>
                <a:latin typeface="Tahoma" charset="0"/>
                <a:ea typeface="ＭＳ Ｐゴシック" charset="0"/>
              </a:rPr>
              <a:t>I </a:t>
            </a:r>
            <a:r>
              <a:rPr lang="en-US" b="1" dirty="0">
                <a:solidFill>
                  <a:srgbClr val="FFFF00"/>
                </a:solidFill>
                <a:latin typeface="Tahoma" charset="0"/>
                <a:ea typeface="ＭＳ Ｐゴシック" charset="0"/>
              </a:rPr>
              <a:t>am </a:t>
            </a:r>
            <a:r>
              <a:rPr lang="en-US" b="1" dirty="0" smtClean="0">
                <a:solidFill>
                  <a:srgbClr val="FFFF00"/>
                </a:solidFill>
                <a:latin typeface="Tahoma" charset="0"/>
                <a:ea typeface="ＭＳ Ｐゴシック" charset="0"/>
              </a:rPr>
              <a:t>thirsty</a:t>
            </a:r>
            <a:r>
              <a:rPr lang="ru-RU" b="1" dirty="0" smtClean="0">
                <a:solidFill>
                  <a:srgbClr val="FFFF00"/>
                </a:solidFill>
                <a:latin typeface="Tahoma" charset="0"/>
                <a:ea typeface="ＭＳ Ｐゴシック" charset="0"/>
              </a:rPr>
              <a:t>"</a:t>
            </a:r>
            <a:r>
              <a:rPr lang="en-US" b="1" dirty="0" smtClean="0">
                <a:solidFill>
                  <a:srgbClr val="FFFF00"/>
                </a:solidFill>
                <a:latin typeface="Tahoma" charset="0"/>
                <a:ea typeface="ＭＳ Ｐゴシック" charset="0"/>
              </a:rPr>
              <a:t> </a:t>
            </a:r>
            <a:r>
              <a:rPr lang="en-US" b="1" dirty="0">
                <a:solidFill>
                  <a:srgbClr val="FFFF00"/>
                </a:solidFill>
                <a:latin typeface="Tahoma" charset="0"/>
                <a:ea typeface="ＭＳ Ｐゴシック" charset="0"/>
              </a:rPr>
              <a:t/>
            </a:r>
            <a:br>
              <a:rPr lang="en-US" b="1" dirty="0">
                <a:solidFill>
                  <a:srgbClr val="FFFF00"/>
                </a:solidFill>
                <a:latin typeface="Tahoma" charset="0"/>
                <a:ea typeface="ＭＳ Ｐゴシック" charset="0"/>
              </a:rPr>
            </a:br>
            <a:r>
              <a:rPr lang="en-US" b="1" dirty="0" smtClean="0">
                <a:solidFill>
                  <a:schemeClr val="tx1"/>
                </a:solidFill>
                <a:latin typeface="Tahoma" charset="0"/>
                <a:ea typeface="ＭＳ Ｐゴシック" charset="0"/>
              </a:rPr>
              <a:t>(19:28; cf. Psalm </a:t>
            </a:r>
            <a:r>
              <a:rPr lang="en-US" b="1" dirty="0">
                <a:solidFill>
                  <a:schemeClr val="tx1"/>
                </a:solidFill>
                <a:latin typeface="Tahoma" charset="0"/>
                <a:ea typeface="ＭＳ Ｐゴシック" charset="0"/>
              </a:rPr>
              <a:t>22:</a:t>
            </a:r>
            <a:r>
              <a:rPr lang="en-US" b="1" dirty="0" smtClean="0">
                <a:solidFill>
                  <a:schemeClr val="tx1"/>
                </a:solidFill>
                <a:latin typeface="Tahoma" charset="0"/>
                <a:ea typeface="ＭＳ Ｐゴシック" charset="0"/>
              </a:rPr>
              <a:t>15; 69:21)</a:t>
            </a:r>
            <a:endParaRPr lang="en-US" b="1" dirty="0">
              <a:solidFill>
                <a:schemeClr val="tx1"/>
              </a:solidFill>
              <a:latin typeface="Tahoma"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6914" name="Picture 1" descr="getimage.asp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92163"/>
            <a:ext cx="9148763"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2" descr="just_go_with_it_coming_soon.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14288"/>
            <a:ext cx="28797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itle 3"/>
          <p:cNvSpPr>
            <a:spLocks noGrp="1"/>
          </p:cNvSpPr>
          <p:nvPr>
            <p:ph type="title" idx="4294967295"/>
          </p:nvPr>
        </p:nvSpPr>
        <p:spPr>
          <a:xfrm>
            <a:off x="323850" y="-1035050"/>
            <a:ext cx="8229600" cy="1143000"/>
          </a:xfrm>
        </p:spPr>
        <p:txBody>
          <a:bodyPr/>
          <a:lstStyle/>
          <a:p>
            <a:r>
              <a:rPr lang="en-US">
                <a:latin typeface="Calibri" charset="0"/>
              </a:rPr>
              <a:t>Just Go With It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18113"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27000">
                    <a:schemeClr val="tx1">
                      <a:alpha val="88000"/>
                    </a:schemeClr>
                  </a:glow>
                </a:effectLst>
                <a:latin typeface="Tahoma" charset="0"/>
                <a:ea typeface="ＭＳ Ｐゴシック" charset="0"/>
              </a:rPr>
              <a:t>I.  Christ </a:t>
            </a:r>
            <a:r>
              <a:rPr lang="en-US" sz="4000" b="1">
                <a:solidFill>
                  <a:srgbClr val="000090"/>
                </a:solidFill>
                <a:effectLst>
                  <a:glow rad="127000">
                    <a:schemeClr val="tx1">
                      <a:alpha val="88000"/>
                    </a:schemeClr>
                  </a:glow>
                </a:effectLst>
                <a:latin typeface="Tahoma" charset="0"/>
                <a:ea typeface="ＭＳ Ｐゴシック" charset="0"/>
              </a:rPr>
              <a:t>fulfilled </a:t>
            </a:r>
            <a:r>
              <a:rPr lang="en-US" sz="4000" b="1">
                <a:solidFill>
                  <a:srgbClr val="000000"/>
                </a:solidFill>
                <a:effectLst>
                  <a:glow rad="127000">
                    <a:schemeClr val="tx1">
                      <a:alpha val="88000"/>
                    </a:schemeClr>
                  </a:glow>
                </a:effectLst>
                <a:latin typeface="Tahoma" charset="0"/>
                <a:ea typeface="ＭＳ Ｐゴシック" charset="0"/>
              </a:rPr>
              <a:t>Scripture in his </a:t>
            </a:r>
            <a:r>
              <a:rPr lang="en-US" sz="4000" b="1">
                <a:solidFill>
                  <a:srgbClr val="800000"/>
                </a:solidFill>
                <a:effectLst>
                  <a:glow rad="127000">
                    <a:schemeClr val="tx1">
                      <a:alpha val="88000"/>
                    </a:schemeClr>
                  </a:glow>
                </a:effectLst>
                <a:latin typeface="Tahoma" charset="0"/>
                <a:ea typeface="ＭＳ Ｐゴシック" charset="0"/>
              </a:rPr>
              <a:t>selfless</a:t>
            </a:r>
            <a:r>
              <a:rPr lang="en-US" sz="4000" b="1">
                <a:solidFill>
                  <a:srgbClr val="000000"/>
                </a:solidFill>
                <a:effectLst>
                  <a:glow rad="127000">
                    <a:schemeClr val="tx1">
                      <a:alpha val="88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27000">
                    <a:srgbClr val="FFFFFF">
                      <a:alpha val="88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27000">
                    <a:srgbClr val="FFFFFF">
                      <a:alpha val="88000"/>
                    </a:srgbClr>
                  </a:glow>
                </a:effectLst>
                <a:latin typeface="Tahoma" charset="0"/>
              </a:rPr>
              <a:t>Selflessness</a:t>
            </a:r>
            <a:endParaRPr lang="en-US" sz="4000" b="1" u="sng" smtClean="0">
              <a:solidFill>
                <a:srgbClr val="000000"/>
              </a:solidFill>
              <a:effectLst>
                <a:glow rad="127000">
                  <a:srgbClr val="FFFFFF">
                    <a:alpha val="88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88000"/>
                    </a:srgbClr>
                  </a:glow>
                </a:effectLst>
                <a:latin typeface="Tahoma" charset="0"/>
              </a:rPr>
              <a:t>Carried cross</a:t>
            </a:r>
            <a:endParaRPr lang="en-US" sz="4000" b="1" smtClean="0">
              <a:solidFill>
                <a:srgbClr val="000000"/>
              </a:solidFill>
              <a:effectLst>
                <a:glow rad="127000">
                  <a:srgbClr val="FFFFFF">
                    <a:alpha val="88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88000"/>
                    </a:srgbClr>
                  </a:glow>
                </a:effectLst>
                <a:latin typeface="Tahoma" charset="0"/>
              </a:rPr>
              <a:t>Crucifixion</a:t>
            </a:r>
            <a:endParaRPr lang="en-US" sz="4000" b="1" smtClean="0">
              <a:solidFill>
                <a:srgbClr val="000000"/>
              </a:solidFill>
              <a:effectLst>
                <a:glow rad="127000">
                  <a:srgbClr val="FFFFFF">
                    <a:alpha val="88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27000">
                    <a:srgbClr val="FFFFFF">
                      <a:alpha val="88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27000">
                    <a:srgbClr val="FFFFFF">
                      <a:alpha val="88000"/>
                    </a:srgbClr>
                  </a:glow>
                </a:effectLst>
                <a:latin typeface="Tahoma" charset="0"/>
              </a:rPr>
              <a:t>Cared for Mary</a:t>
            </a:r>
            <a:endParaRPr lang="en-US" sz="4000" b="1" smtClean="0">
              <a:solidFill>
                <a:srgbClr val="000000"/>
              </a:solidFill>
              <a:effectLst>
                <a:glow rad="127000">
                  <a:srgbClr val="FFFFFF">
                    <a:alpha val="88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27000">
                    <a:srgbClr val="FFFFFF">
                      <a:alpha val="88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27000">
                    <a:srgbClr val="FFFFFF">
                      <a:alpha val="88000"/>
                    </a:srgbClr>
                  </a:glow>
                </a:effectLst>
                <a:latin typeface="Tahoma" charset="0"/>
              </a:rPr>
              <a:t>Paid for sin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692150"/>
            <a:ext cx="9240838" cy="615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5563" y="-100013"/>
            <a:ext cx="3779837" cy="6858001"/>
          </a:xfrm>
        </p:spPr>
        <p:txBody>
          <a:bodyPr/>
          <a:lstStyle/>
          <a:p>
            <a:pPr>
              <a:defRPr/>
            </a:pPr>
            <a:r>
              <a:rPr lang="en-US" sz="8000" b="1" dirty="0">
                <a:solidFill>
                  <a:srgbClr val="D50800"/>
                </a:solidFill>
                <a:latin typeface="Tahoma" charset="0"/>
                <a:ea typeface="ＭＳ Ｐゴシック" charset="0"/>
              </a:rPr>
              <a:t>The Heavy Debt of Sin</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ChangeArrowheads="1"/>
          </p:cNvSpPr>
          <p:nvPr/>
        </p:nvSpPr>
        <p:spPr bwMode="auto">
          <a:xfrm>
            <a:off x="-36513" y="0"/>
            <a:ext cx="9180513" cy="6858000"/>
          </a:xfrm>
          <a:prstGeom prst="rect">
            <a:avLst/>
          </a:prstGeom>
          <a:solidFill>
            <a:srgbClr val="FFFFFF"/>
          </a:solidFill>
          <a:ln w="9525">
            <a:solidFill>
              <a:schemeClr val="tx1"/>
            </a:solidFill>
            <a:round/>
            <a:headEnd/>
            <a:tailEnd/>
          </a:ln>
        </p:spPr>
        <p:txBody>
          <a:bodyPr/>
          <a:lstStyle/>
          <a:p>
            <a:endParaRPr lang="en-US">
              <a:solidFill>
                <a:srgbClr val="000000"/>
              </a:solidFill>
            </a:endParaRPr>
          </a:p>
        </p:txBody>
      </p:sp>
      <p:sp>
        <p:nvSpPr>
          <p:cNvPr id="2" name="Title 1"/>
          <p:cNvSpPr>
            <a:spLocks noGrp="1"/>
          </p:cNvSpPr>
          <p:nvPr>
            <p:ph type="title"/>
          </p:nvPr>
        </p:nvSpPr>
        <p:spPr>
          <a:xfrm>
            <a:off x="107950" y="908050"/>
            <a:ext cx="8229600" cy="1143000"/>
          </a:xfrm>
        </p:spPr>
        <p:txBody>
          <a:bodyPr/>
          <a:lstStyle/>
          <a:p>
            <a:pPr>
              <a:defRPr/>
            </a:pPr>
            <a:r>
              <a:rPr lang="en-US" dirty="0" smtClean="0">
                <a:latin typeface="Tahoma" charset="0"/>
                <a:ea typeface="ＭＳ Ｐゴシック" charset="0"/>
              </a:rPr>
              <a:t>The Debt </a:t>
            </a:r>
            <a:r>
              <a:rPr lang="en-US" dirty="0">
                <a:latin typeface="Tahoma" charset="0"/>
                <a:ea typeface="ＭＳ Ｐゴシック" charset="0"/>
              </a:rPr>
              <a:t>of Sin</a:t>
            </a:r>
          </a:p>
        </p:txBody>
      </p:sp>
      <p:grpSp>
        <p:nvGrpSpPr>
          <p:cNvPr id="221187" name="Group 5"/>
          <p:cNvGrpSpPr>
            <a:grpSpLocks/>
          </p:cNvGrpSpPr>
          <p:nvPr/>
        </p:nvGrpSpPr>
        <p:grpSpPr bwMode="auto">
          <a:xfrm>
            <a:off x="147638" y="876300"/>
            <a:ext cx="8128000" cy="5105400"/>
            <a:chOff x="147960" y="876300"/>
            <a:chExt cx="8128000" cy="5105400"/>
          </a:xfrm>
        </p:grpSpPr>
        <p:pic>
          <p:nvPicPr>
            <p:cNvPr id="221189"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7960" y="876300"/>
              <a:ext cx="8128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0" name="Rectangle 4"/>
            <p:cNvSpPr>
              <a:spLocks noChangeArrowheads="1"/>
            </p:cNvSpPr>
            <p:nvPr/>
          </p:nvSpPr>
          <p:spPr bwMode="auto">
            <a:xfrm rot="1058155">
              <a:off x="914449" y="1377713"/>
              <a:ext cx="6837828" cy="2883426"/>
            </a:xfrm>
            <a:prstGeom prst="rect">
              <a:avLst/>
            </a:prstGeom>
            <a:solidFill>
              <a:srgbClr val="FFFFFF"/>
            </a:solidFill>
            <a:ln w="9525">
              <a:solidFill>
                <a:schemeClr val="tx1"/>
              </a:solidFill>
              <a:round/>
              <a:headEnd/>
              <a:tailEnd/>
            </a:ln>
          </p:spPr>
          <p:txBody>
            <a:bodyPr/>
            <a:lstStyle/>
            <a:p>
              <a:endParaRPr lang="en-US">
                <a:solidFill>
                  <a:srgbClr val="000000"/>
                </a:solidFill>
              </a:endParaRPr>
            </a:p>
          </p:txBody>
        </p:sp>
      </p:grpSp>
      <p:sp>
        <p:nvSpPr>
          <p:cNvPr id="4" name="Rectangle 3"/>
          <p:cNvSpPr/>
          <p:nvPr/>
        </p:nvSpPr>
        <p:spPr>
          <a:xfrm rot="696991">
            <a:off x="2112954" y="1843678"/>
            <a:ext cx="5979584" cy="2646878"/>
          </a:xfrm>
          <a:prstGeom prst="rect">
            <a:avLst/>
          </a:prstGeom>
          <a:solidFill>
            <a:schemeClr val="accent1">
              <a:lumMod val="50000"/>
            </a:schemeClr>
          </a:solidFill>
          <a:ln w="76200" cmpd="sng">
            <a:solidFill>
              <a:srgbClr val="FF0000"/>
            </a:solidFill>
          </a:ln>
        </p:spPr>
        <p:txBody>
          <a:bodyPr wrap="none">
            <a:spAutoFit/>
          </a:bodyPr>
          <a:lstStyle/>
          <a:p>
            <a:pPr algn="ctr">
              <a:defRPr/>
            </a:pPr>
            <a:r>
              <a:rPr lang="en-US" sz="16600" b="1" dirty="0">
                <a:ln w="17780" cmpd="sng">
                  <a:solidFill>
                    <a:srgbClr val="FFFFFF"/>
                  </a:solidFill>
                  <a:prstDash val="solid"/>
                  <a:miter lim="800000"/>
                </a:ln>
                <a:solidFill>
                  <a:srgbClr val="FFFFFF"/>
                </a:solidFill>
                <a:effectLst>
                  <a:outerShdw blurRad="50800" algn="tl" rotWithShape="0">
                    <a:srgbClr val="000000"/>
                  </a:outerShdw>
                </a:effectLst>
              </a:rPr>
              <a:t>DEBT</a:t>
            </a:r>
            <a:endParaRPr lang="en-US" sz="5400" b="1" dirty="0">
              <a:ln w="12700">
                <a:solidFill>
                  <a:srgbClr val="FFFFCC">
                    <a:satMod val="155000"/>
                  </a:srgbClr>
                </a:solidFill>
                <a:prstDash val="solid"/>
              </a:ln>
              <a:solidFill>
                <a:srgbClr val="FFFFFF"/>
              </a:solidFill>
              <a:effectLst>
                <a:outerShdw blurRad="41275" dist="20320" dir="1800000" algn="tl" rotWithShape="0">
                  <a:srgbClr val="000000">
                    <a:alpha val="40000"/>
                  </a:srgbClr>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2209" name="Picture 4" descr="Finish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95250"/>
            <a:ext cx="5092700" cy="704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2210" name="Picture 5" descr="Finishe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2438400"/>
            <a:ext cx="14478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6" name="Rectangle 2"/>
          <p:cNvSpPr>
            <a:spLocks noGrp="1" noChangeArrowheads="1"/>
          </p:cNvSpPr>
          <p:nvPr>
            <p:ph type="title"/>
          </p:nvPr>
        </p:nvSpPr>
        <p:spPr>
          <a:xfrm>
            <a:off x="1524000" y="1447800"/>
            <a:ext cx="7239000" cy="1066800"/>
          </a:xfrm>
          <a:solidFill>
            <a:srgbClr val="000000"/>
          </a:solidFill>
          <a:effectLst>
            <a:outerShdw blurRad="63500" dist="38099" dir="2700000" algn="ctr" rotWithShape="0">
              <a:srgbClr val="FF0000">
                <a:alpha val="74998"/>
              </a:srgbClr>
            </a:outerShdw>
          </a:effectLst>
        </p:spPr>
        <p:txBody>
          <a:bodyPr/>
          <a:lstStyle/>
          <a:p>
            <a:pPr eaLnBrk="1" hangingPunct="1">
              <a:defRPr/>
            </a:pPr>
            <a:r>
              <a:rPr lang="ru-RU" altLang="ja-JP" dirty="0" smtClean="0">
                <a:effectLst/>
                <a:latin typeface="Arial" charset="0"/>
                <a:ea typeface="ＭＳ Ｐゴシック" charset="0"/>
              </a:rPr>
              <a:t>"</a:t>
            </a:r>
            <a:r>
              <a:rPr lang="en-US" altLang="ja-JP" dirty="0" smtClean="0">
                <a:effectLst/>
                <a:latin typeface="Tahoma" charset="0"/>
                <a:ea typeface="ＭＳ Ｐゴシック" charset="0"/>
              </a:rPr>
              <a:t>It </a:t>
            </a:r>
            <a:r>
              <a:rPr lang="en-US" altLang="ja-JP" dirty="0">
                <a:effectLst/>
                <a:latin typeface="Tahoma" charset="0"/>
                <a:ea typeface="ＭＳ Ｐゴシック" charset="0"/>
              </a:rPr>
              <a:t>is </a:t>
            </a:r>
            <a:r>
              <a:rPr lang="en-US" altLang="ja-JP" dirty="0" smtClean="0">
                <a:effectLst/>
                <a:latin typeface="Tahoma" charset="0"/>
                <a:ea typeface="ＭＳ Ｐゴシック" charset="0"/>
              </a:rPr>
              <a:t>finished</a:t>
            </a:r>
            <a:r>
              <a:rPr lang="ru-RU" altLang="ja-JP" dirty="0" smtClean="0">
                <a:effectLst/>
                <a:latin typeface="Arial" charset="0"/>
                <a:ea typeface="ＭＳ Ｐゴシック" charset="0"/>
              </a:rPr>
              <a:t>"</a:t>
            </a:r>
            <a:endParaRPr lang="en-US" dirty="0">
              <a:effectLst/>
              <a:latin typeface="Tahoma" charset="0"/>
              <a:ea typeface="ＭＳ Ｐゴシック" charset="0"/>
            </a:endParaRPr>
          </a:p>
        </p:txBody>
      </p:sp>
      <p:sp>
        <p:nvSpPr>
          <p:cNvPr id="88070" name="Text Box 6"/>
          <p:cNvSpPr txBox="1">
            <a:spLocks noChangeArrowheads="1"/>
          </p:cNvSpPr>
          <p:nvPr/>
        </p:nvSpPr>
        <p:spPr bwMode="auto">
          <a:xfrm rot="-1669184">
            <a:off x="-146050" y="1751013"/>
            <a:ext cx="4953000" cy="1903412"/>
          </a:xfrm>
          <a:prstGeom prst="rect">
            <a:avLst/>
          </a:prstGeom>
          <a:noFill/>
          <a:ln>
            <a:noFill/>
          </a:ln>
          <a:effectLst>
            <a:outerShdw blurRad="63500" dist="107763" dir="18900000" algn="ctr" rotWithShape="0">
              <a:srgbClr val="000000">
                <a:alpha val="74998"/>
              </a:srgbClr>
            </a:outerShdw>
          </a:effectLst>
          <a:extLst/>
        </p:spPr>
        <p:txBody>
          <a:bodyPr>
            <a:spAutoFit/>
          </a:bodyPr>
          <a:lstStyle/>
          <a:p>
            <a:pPr>
              <a:defRPr/>
            </a:pPr>
            <a:r>
              <a:rPr lang="en-US" sz="11700">
                <a:solidFill>
                  <a:srgbClr val="FF0000"/>
                </a:solidFill>
                <a:latin typeface="Impact" charset="0"/>
              </a:rPr>
              <a:t>Legal</a:t>
            </a:r>
          </a:p>
        </p:txBody>
      </p:sp>
      <p:sp>
        <p:nvSpPr>
          <p:cNvPr id="7" name="Rectangle 3" descr="Cork"/>
          <p:cNvSpPr txBox="1">
            <a:spLocks noChangeArrowheads="1"/>
          </p:cNvSpPr>
          <p:nvPr/>
        </p:nvSpPr>
        <p:spPr bwMode="auto">
          <a:xfrm rot="19758282">
            <a:off x="2697163" y="3236913"/>
            <a:ext cx="3124200" cy="2819400"/>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buClr>
                <a:srgbClr val="FFCC66"/>
              </a:buClr>
              <a:buSzPct val="80000"/>
              <a:buFont typeface="Wingdings" charset="0"/>
              <a:buNone/>
              <a:defRPr/>
            </a:pPr>
            <a:r>
              <a:rPr lang="en-US" sz="7200" dirty="0" smtClean="0">
                <a:solidFill>
                  <a:srgbClr val="FF0000"/>
                </a:solidFill>
                <a:effectLst>
                  <a:outerShdw blurRad="38100" dist="38100" dir="2700000" algn="tl">
                    <a:srgbClr val="000000"/>
                  </a:outerShdw>
                </a:effectLst>
                <a:latin typeface="Impact" charset="0"/>
              </a:rPr>
              <a:t>Paid </a:t>
            </a:r>
          </a:p>
          <a:p>
            <a:pPr algn="ctr" eaLnBrk="1" hangingPunct="1">
              <a:spcBef>
                <a:spcPct val="20000"/>
              </a:spcBef>
              <a:buClr>
                <a:srgbClr val="FFCC66"/>
              </a:buClr>
              <a:buSzPct val="80000"/>
              <a:buFont typeface="Wingdings" charset="0"/>
              <a:buNone/>
              <a:defRPr/>
            </a:pPr>
            <a:r>
              <a:rPr lang="en-US" sz="7200" dirty="0" smtClean="0">
                <a:solidFill>
                  <a:srgbClr val="FF0000"/>
                </a:solidFill>
                <a:effectLst>
                  <a:outerShdw blurRad="38100" dist="38100" dir="2700000" algn="tl">
                    <a:srgbClr val="000000"/>
                  </a:outerShdw>
                </a:effectLst>
                <a:latin typeface="Impact" charset="0"/>
              </a:rPr>
              <a:t>in Full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8066"/>
                                        </p:tgtEl>
                                        <p:attrNameLst>
                                          <p:attrName>style.visibility</p:attrName>
                                        </p:attrNameLst>
                                      </p:cBhvr>
                                      <p:to>
                                        <p:strVal val="visible"/>
                                      </p:to>
                                    </p:set>
                                    <p:animEffect transition="in" filter="dissolve">
                                      <p:cBhvr>
                                        <p:cTn id="7" dur="500"/>
                                        <p:tgtEl>
                                          <p:spTgt spid="88066"/>
                                        </p:tgtEl>
                                      </p:cBhvr>
                                    </p:animEffect>
                                  </p:childTnLst>
                                </p:cTn>
                              </p:par>
                            </p:childTnLst>
                          </p:cTn>
                        </p:par>
                        <p:par>
                          <p:cTn id="8" fill="hold" nodeType="afterGroup">
                            <p:stCondLst>
                              <p:cond delay="3500"/>
                            </p:stCondLst>
                            <p:childTnLst>
                              <p:par>
                                <p:cTn id="9" presetID="1" presetClass="entr" presetSubtype="0" fill="hold" grpId="0" nodeType="afterEffect">
                                  <p:stCondLst>
                                    <p:cond delay="3000"/>
                                  </p:stCondLst>
                                  <p:childTnLst>
                                    <p:set>
                                      <p:cBhvr>
                                        <p:cTn id="10" dur="1" fill="hold">
                                          <p:stCondLst>
                                            <p:cond delay="499"/>
                                          </p:stCondLst>
                                        </p:cTn>
                                        <p:tgtEl>
                                          <p:spTgt spid="88070"/>
                                        </p:tgtEl>
                                        <p:attrNameLst>
                                          <p:attrName>style.visibility</p:attrName>
                                        </p:attrNameLst>
                                      </p:cBhvr>
                                      <p:to>
                                        <p:strVal val="visible"/>
                                      </p:to>
                                    </p:set>
                                  </p:childTnLst>
                                </p:cTn>
                              </p:par>
                            </p:childTnLst>
                          </p:cTn>
                        </p:par>
                        <p:par>
                          <p:cTn id="11" fill="hold" nodeType="afterGroup">
                            <p:stCondLst>
                              <p:cond delay="7000"/>
                            </p:stCondLst>
                            <p:childTnLst>
                              <p:par>
                                <p:cTn id="12" presetID="1" presetClass="entr" presetSubtype="0" fill="hold" grpId="0" nodeType="afterEffect">
                                  <p:stCondLst>
                                    <p:cond delay="3000"/>
                                  </p:stCondLst>
                                  <p:childTnLst>
                                    <p:set>
                                      <p:cBhvr>
                                        <p:cTn id="13" dur="1" fill="hold">
                                          <p:stCondLst>
                                            <p:cond delay="499"/>
                                          </p:stCondLst>
                                        </p:cTn>
                                        <p:tgtEl>
                                          <p:spTgt spid="7">
                                            <p:txEl>
                                              <p:pRg st="0" end="0"/>
                                            </p:txEl>
                                          </p:spTgt>
                                        </p:tgtEl>
                                        <p:attrNameLst>
                                          <p:attrName>style.visibility</p:attrName>
                                        </p:attrNameLst>
                                      </p:cBhvr>
                                      <p:to>
                                        <p:strVal val="visible"/>
                                      </p:to>
                                    </p:set>
                                  </p:childTnLst>
                                </p:cTn>
                              </p:par>
                            </p:childTnLst>
                          </p:cTn>
                        </p:par>
                        <p:par>
                          <p:cTn id="14" fill="hold" nodeType="afterGroup">
                            <p:stCondLst>
                              <p:cond delay="10500"/>
                            </p:stCondLst>
                            <p:childTnLst>
                              <p:par>
                                <p:cTn id="15" presetID="1" presetClass="entr" presetSubtype="0" fill="hold" grpId="0" nodeType="afterEffect">
                                  <p:stCondLst>
                                    <p:cond delay="3000"/>
                                  </p:stCondLst>
                                  <p:childTnLst>
                                    <p:set>
                                      <p:cBhvr>
                                        <p:cTn id="16"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animBg="1" autoUpdateAnimBg="0"/>
      <p:bldP spid="88070" grpId="0" autoUpdateAnimBg="0"/>
      <p:bldP spid="7" grpId="0" build="p" autoUpdateAnimBg="0" advAuto="300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24257"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101600">
                    <a:schemeClr val="tx1">
                      <a:alpha val="91000"/>
                    </a:schemeClr>
                  </a:glow>
                </a:effectLst>
                <a:latin typeface="Tahoma" charset="0"/>
                <a:ea typeface="ＭＳ Ｐゴシック" charset="0"/>
              </a:rPr>
              <a:t>I.  Christ </a:t>
            </a:r>
            <a:r>
              <a:rPr lang="en-US" sz="4000" b="1">
                <a:solidFill>
                  <a:srgbClr val="000090"/>
                </a:solidFill>
                <a:effectLst>
                  <a:glow rad="101600">
                    <a:schemeClr val="tx1">
                      <a:alpha val="91000"/>
                    </a:schemeClr>
                  </a:glow>
                </a:effectLst>
                <a:latin typeface="Tahoma" charset="0"/>
                <a:ea typeface="ＭＳ Ｐゴシック" charset="0"/>
              </a:rPr>
              <a:t>fulfilled </a:t>
            </a:r>
            <a:r>
              <a:rPr lang="en-US" sz="4000" b="1">
                <a:solidFill>
                  <a:srgbClr val="000000"/>
                </a:solidFill>
                <a:effectLst>
                  <a:glow rad="101600">
                    <a:schemeClr val="tx1">
                      <a:alpha val="91000"/>
                    </a:schemeClr>
                  </a:glow>
                </a:effectLst>
                <a:latin typeface="Tahoma" charset="0"/>
                <a:ea typeface="ＭＳ Ｐゴシック" charset="0"/>
              </a:rPr>
              <a:t>Scripture in his </a:t>
            </a:r>
            <a:r>
              <a:rPr lang="en-US" sz="4000" b="1">
                <a:solidFill>
                  <a:srgbClr val="800000"/>
                </a:solidFill>
                <a:effectLst>
                  <a:glow rad="101600">
                    <a:schemeClr val="tx1">
                      <a:alpha val="91000"/>
                    </a:schemeClr>
                  </a:glow>
                </a:effectLst>
                <a:latin typeface="Tahoma" charset="0"/>
                <a:ea typeface="ＭＳ Ｐゴシック" charset="0"/>
              </a:rPr>
              <a:t>selfless</a:t>
            </a:r>
            <a:r>
              <a:rPr lang="en-US" sz="4000" b="1">
                <a:solidFill>
                  <a:srgbClr val="000000"/>
                </a:solidFill>
                <a:effectLst>
                  <a:glow rad="101600">
                    <a:schemeClr val="tx1">
                      <a:alpha val="91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01600">
                    <a:srgbClr val="FFFFFF">
                      <a:alpha val="91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01600">
                    <a:srgbClr val="FFFFFF">
                      <a:alpha val="91000"/>
                    </a:srgbClr>
                  </a:glow>
                </a:effectLst>
                <a:latin typeface="Tahoma" charset="0"/>
              </a:rPr>
              <a:t>Selflessness</a:t>
            </a:r>
            <a:endParaRPr lang="en-US" sz="4000" b="1" u="sng" smtClean="0">
              <a:solidFill>
                <a:srgbClr val="000000"/>
              </a:solidFill>
              <a:effectLst>
                <a:glow rad="101600">
                  <a:srgbClr val="FFFFFF">
                    <a:alpha val="91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01600">
                    <a:srgbClr val="FFFFFF">
                      <a:alpha val="91000"/>
                    </a:srgbClr>
                  </a:glow>
                </a:effectLst>
                <a:latin typeface="Tahoma" charset="0"/>
              </a:rPr>
              <a:t>Carried cross</a:t>
            </a:r>
            <a:endParaRPr lang="en-US" sz="4000" b="1" smtClean="0">
              <a:solidFill>
                <a:srgbClr val="000000"/>
              </a:solidFill>
              <a:effectLst>
                <a:glow rad="101600">
                  <a:srgbClr val="FFFFFF">
                    <a:alpha val="91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01600">
                    <a:srgbClr val="FFFFFF">
                      <a:alpha val="91000"/>
                    </a:srgbClr>
                  </a:glow>
                </a:effectLst>
                <a:latin typeface="Tahoma" charset="0"/>
              </a:rPr>
              <a:t>Crucifixion</a:t>
            </a:r>
            <a:endParaRPr lang="en-US" sz="4000" b="1" smtClean="0">
              <a:solidFill>
                <a:srgbClr val="000000"/>
              </a:solidFill>
              <a:effectLst>
                <a:glow rad="101600">
                  <a:srgbClr val="FFFFFF">
                    <a:alpha val="91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01600">
                    <a:srgbClr val="FFFFFF">
                      <a:alpha val="91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01600">
                    <a:srgbClr val="FFFFFF">
                      <a:alpha val="91000"/>
                    </a:srgbClr>
                  </a:glow>
                </a:effectLst>
                <a:latin typeface="Tahoma" charset="0"/>
              </a:rPr>
              <a:t>Cared for Mary</a:t>
            </a:r>
            <a:endParaRPr lang="en-US" sz="4000" b="1" smtClean="0">
              <a:solidFill>
                <a:srgbClr val="000000"/>
              </a:solidFill>
              <a:effectLst>
                <a:glow rad="101600">
                  <a:srgbClr val="FFFFFF">
                    <a:alpha val="91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01600">
                    <a:srgbClr val="FFFFFF">
                      <a:alpha val="91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01600">
                    <a:srgbClr val="FFFFFF">
                      <a:alpha val="91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01600">
                    <a:srgbClr val="FFFFFF">
                      <a:alpha val="91000"/>
                    </a:srgbClr>
                  </a:glow>
                </a:effectLst>
                <a:latin typeface="Tahoma" charset="0"/>
              </a:rPr>
              <a:t>Pierced side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5" name="Picture 3" descr="John 19.32 Soldier Breaks 2nd leg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p:txBody>
          <a:bodyPr/>
          <a:lstStyle/>
          <a:p>
            <a:pPr eaLnBrk="1" hangingPunct="1">
              <a:defRPr/>
            </a:pPr>
            <a:r>
              <a:rPr lang="en-US" b="1" dirty="0">
                <a:solidFill>
                  <a:schemeClr val="tx1"/>
                </a:solidFill>
                <a:latin typeface="Arial"/>
                <a:ea typeface="ＭＳ Ｐゴシック" charset="0"/>
                <a:cs typeface="Arial"/>
              </a:rPr>
              <a:t>Why break the legs?</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3" name="Picture 2" descr="lamb cut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237663" cy="695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44450"/>
            <a:ext cx="5699125" cy="1354138"/>
          </a:xfrm>
        </p:spPr>
        <p:txBody>
          <a:bodyPr/>
          <a:lstStyle/>
          <a:p>
            <a:pPr algn="l">
              <a:defRPr/>
            </a:pPr>
            <a:r>
              <a:rPr lang="en-US" b="1" dirty="0">
                <a:solidFill>
                  <a:schemeClr val="tx1"/>
                </a:solidFill>
                <a:effectLst>
                  <a:outerShdw blurRad="50800" dist="63500" dir="2700000" algn="tl" rotWithShape="0">
                    <a:srgbClr val="000000">
                      <a:alpha val="89000"/>
                    </a:srgbClr>
                  </a:outerShdw>
                </a:effectLst>
                <a:latin typeface="Arial"/>
                <a:ea typeface="ＭＳ Ｐゴシック" charset="0"/>
                <a:cs typeface="Arial"/>
              </a:rPr>
              <a:t>Passover lambs were unblemished</a:t>
            </a: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7" name="Picture 2" descr="lamb de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9375" y="1052513"/>
            <a:ext cx="9331325"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0"/>
            <a:ext cx="8686800" cy="1412875"/>
          </a:xfrm>
          <a:solidFill>
            <a:schemeClr val="tx2">
              <a:lumMod val="10000"/>
            </a:schemeClr>
          </a:solidFill>
        </p:spPr>
        <p:txBody>
          <a:bodyPr/>
          <a:lstStyle/>
          <a:p>
            <a:pPr>
              <a:defRPr/>
            </a:pPr>
            <a:r>
              <a:rPr lang="en-US" b="1" dirty="0">
                <a:latin typeface="Arial"/>
                <a:ea typeface="ＭＳ Ｐゴシック" charset="0"/>
                <a:cs typeface="Arial"/>
              </a:rPr>
              <a:t>Passover lambs were roasted whole without any legs broken</a:t>
            </a:r>
          </a:p>
        </p:txBody>
      </p:sp>
      <p:sp>
        <p:nvSpPr>
          <p:cNvPr id="229379" name="TextBox 5"/>
          <p:cNvSpPr txBox="1">
            <a:spLocks noChangeArrowheads="1"/>
          </p:cNvSpPr>
          <p:nvPr/>
        </p:nvSpPr>
        <p:spPr bwMode="auto">
          <a:xfrm>
            <a:off x="0" y="5084763"/>
            <a:ext cx="57959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altLang="ja-JP" sz="2800" b="1" dirty="0" smtClean="0">
                <a:solidFill>
                  <a:srgbClr val="FFFFFF"/>
                </a:solidFill>
              </a:rPr>
              <a:t>"</a:t>
            </a:r>
            <a:r>
              <a:rPr lang="en-US" altLang="ja-JP" sz="2800" b="1" dirty="0" smtClean="0">
                <a:solidFill>
                  <a:srgbClr val="FFFFFF"/>
                </a:solidFill>
              </a:rPr>
              <a:t>Each </a:t>
            </a:r>
            <a:r>
              <a:rPr lang="en-US" altLang="ja-JP" sz="2800" b="1" dirty="0">
                <a:solidFill>
                  <a:srgbClr val="FFFFFF"/>
                </a:solidFill>
              </a:rPr>
              <a:t>Passover lamb must be eaten in one house. Do not carry any of its meat outside, and do not break any of its </a:t>
            </a:r>
            <a:r>
              <a:rPr lang="en-US" altLang="ja-JP" sz="2800" b="1" dirty="0" smtClean="0">
                <a:solidFill>
                  <a:srgbClr val="FFFFFF"/>
                </a:solidFill>
              </a:rPr>
              <a:t>bones</a:t>
            </a:r>
            <a:r>
              <a:rPr lang="ru-RU" altLang="ja-JP" sz="2800" b="1" dirty="0" smtClean="0">
                <a:solidFill>
                  <a:srgbClr val="FFFFFF"/>
                </a:solidFill>
              </a:rPr>
              <a:t>"</a:t>
            </a:r>
            <a:endParaRPr lang="en-US" sz="2800" b="1" dirty="0">
              <a:solidFill>
                <a:srgbClr val="FFFFFF"/>
              </a:solidFill>
            </a:endParaRPr>
          </a:p>
        </p:txBody>
      </p:sp>
      <p:sp>
        <p:nvSpPr>
          <p:cNvPr id="229380" name="TextBox 6"/>
          <p:cNvSpPr txBox="1">
            <a:spLocks noChangeArrowheads="1"/>
          </p:cNvSpPr>
          <p:nvPr/>
        </p:nvSpPr>
        <p:spPr bwMode="auto">
          <a:xfrm>
            <a:off x="3348038" y="6396038"/>
            <a:ext cx="57959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rPr>
              <a:t>Exodus 12:46; cf. Num. 9:12 </a:t>
            </a: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1" name="Picture 2" descr="roasted lamb 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16632"/>
            <a:ext cx="9144000" cy="1138138"/>
          </a:xfrm>
        </p:spPr>
        <p:txBody>
          <a:bodyPr/>
          <a:lstStyle/>
          <a:p>
            <a:pPr>
              <a:defRPr/>
            </a:pPr>
            <a:r>
              <a:rPr lang="en-US" b="1" dirty="0">
                <a:solidFill>
                  <a:schemeClr val="tx1"/>
                </a:solidFill>
                <a:effectLst>
                  <a:glow rad="127000">
                    <a:srgbClr val="000000">
                      <a:alpha val="91000"/>
                    </a:srgbClr>
                  </a:glow>
                </a:effectLst>
                <a:latin typeface="Tahoma" charset="0"/>
                <a:ea typeface="ＭＳ Ｐゴシック" charset="0"/>
              </a:rPr>
              <a:t>Passover lambs are </a:t>
            </a:r>
            <a:r>
              <a:rPr lang="en-US" b="1" i="1" dirty="0">
                <a:solidFill>
                  <a:schemeClr val="tx1"/>
                </a:solidFill>
                <a:effectLst>
                  <a:glow rad="127000">
                    <a:srgbClr val="000000">
                      <a:alpha val="91000"/>
                    </a:srgbClr>
                  </a:glow>
                </a:effectLst>
                <a:latin typeface="Tahoma" charset="0"/>
                <a:ea typeface="ＭＳ Ｐゴシック" charset="0"/>
              </a:rPr>
              <a:t>still</a:t>
            </a:r>
            <a:r>
              <a:rPr lang="en-US" b="1" dirty="0">
                <a:solidFill>
                  <a:schemeClr val="tx1"/>
                </a:solidFill>
                <a:effectLst>
                  <a:glow rad="127000">
                    <a:srgbClr val="000000">
                      <a:alpha val="91000"/>
                    </a:srgbClr>
                  </a:glow>
                </a:effectLst>
                <a:latin typeface="Tahoma" charset="0"/>
                <a:ea typeface="ＭＳ Ｐゴシック" charset="0"/>
              </a:rPr>
              <a:t> roasted whole without any legs broken</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5" name="Picture 2" descr="John 19.18 Crucifixion with 2 Other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354138"/>
            <a:ext cx="91440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9750" y="1341438"/>
            <a:ext cx="8229600" cy="647700"/>
          </a:xfrm>
        </p:spPr>
        <p:txBody>
          <a:bodyPr/>
          <a:lstStyle/>
          <a:p>
            <a:pPr>
              <a:defRPr/>
            </a:pPr>
            <a:r>
              <a:rPr lang="en-US" sz="3600" b="1">
                <a:latin typeface="Arial"/>
                <a:ea typeface="ＭＳ Ｐゴシック" charset="0"/>
                <a:cs typeface="Arial"/>
              </a:rPr>
              <a:t>Psalm 34:20 </a:t>
            </a:r>
            <a:r>
              <a:rPr lang="en-US" sz="2800" b="1">
                <a:latin typeface="Arial"/>
                <a:ea typeface="ＭＳ Ｐゴシック" charset="0"/>
                <a:cs typeface="Arial"/>
              </a:rPr>
              <a:t>NLT</a:t>
            </a:r>
            <a:endParaRPr lang="en-US" sz="3600" b="1">
              <a:latin typeface="Arial"/>
              <a:ea typeface="ＭＳ Ｐゴシック" charset="0"/>
              <a:cs typeface="Arial"/>
            </a:endParaRPr>
          </a:p>
        </p:txBody>
      </p:sp>
      <p:sp>
        <p:nvSpPr>
          <p:cNvPr id="231427" name="Title 1"/>
          <p:cNvSpPr txBox="1">
            <a:spLocks/>
          </p:cNvSpPr>
          <p:nvPr/>
        </p:nvSpPr>
        <p:spPr bwMode="auto">
          <a:xfrm>
            <a:off x="0" y="0"/>
            <a:ext cx="9144000" cy="14128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2800" b="1" dirty="0" smtClean="0">
                <a:solidFill>
                  <a:srgbClr val="FFFFCC"/>
                </a:solidFill>
                <a:cs typeface="Arial" charset="0"/>
              </a:rPr>
              <a:t>"</a:t>
            </a:r>
            <a:r>
              <a:rPr lang="en-US" sz="2800" b="1" dirty="0" smtClean="0">
                <a:solidFill>
                  <a:srgbClr val="FFFFCC"/>
                </a:solidFill>
                <a:cs typeface="Arial" charset="0"/>
              </a:rPr>
              <a:t>For </a:t>
            </a:r>
            <a:r>
              <a:rPr lang="en-US" sz="2800" b="1" dirty="0">
                <a:solidFill>
                  <a:srgbClr val="FFFFCC"/>
                </a:solidFill>
                <a:cs typeface="Arial" charset="0"/>
              </a:rPr>
              <a:t>the Lord protects the bones of the righteous;</a:t>
            </a:r>
          </a:p>
          <a:p>
            <a:pPr algn="ctr"/>
            <a:r>
              <a:rPr lang="en-US" sz="2800" b="1" dirty="0">
                <a:solidFill>
                  <a:srgbClr val="FFFFCC"/>
                </a:solidFill>
                <a:cs typeface="Arial" charset="0"/>
              </a:rPr>
              <a:t>not one of them is broken</a:t>
            </a:r>
            <a:r>
              <a:rPr lang="en-US" sz="2800" b="1" dirty="0" smtClean="0">
                <a:solidFill>
                  <a:srgbClr val="FFFFCC"/>
                </a:solidFill>
                <a:cs typeface="Arial" charset="0"/>
              </a:rPr>
              <a:t>!</a:t>
            </a:r>
            <a:r>
              <a:rPr lang="ru-RU" sz="2800" b="1" dirty="0" smtClean="0">
                <a:solidFill>
                  <a:srgbClr val="FFFFCC"/>
                </a:solidFill>
                <a:cs typeface="Arial" charset="0"/>
              </a:rPr>
              <a:t>"</a:t>
            </a:r>
            <a:endParaRPr lang="en-US" sz="2800" b="1" dirty="0">
              <a:solidFill>
                <a:srgbClr val="FFFFCC"/>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938" name="Picture 1" descr="Just-Go-With-It-poste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36613"/>
            <a:ext cx="9144000" cy="514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39" name="Title 2"/>
          <p:cNvSpPr>
            <a:spLocks noGrp="1"/>
          </p:cNvSpPr>
          <p:nvPr>
            <p:ph type="title" idx="4294967295"/>
          </p:nvPr>
        </p:nvSpPr>
        <p:spPr>
          <a:xfrm>
            <a:off x="457200" y="-1035050"/>
            <a:ext cx="8229600" cy="1143000"/>
          </a:xfrm>
        </p:spPr>
        <p:txBody>
          <a:bodyPr/>
          <a:lstStyle/>
          <a:p>
            <a:r>
              <a:rPr lang="en-US">
                <a:latin typeface="Calibri" charset="0"/>
              </a:rPr>
              <a:t>Just Go With It</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49" name="Picture 3" descr="John 19.33 Jesus Di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594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6021388"/>
            <a:ext cx="8229600" cy="804862"/>
          </a:xfrm>
        </p:spPr>
        <p:txBody>
          <a:bodyPr/>
          <a:lstStyle/>
          <a:p>
            <a:pPr>
              <a:defRPr/>
            </a:pPr>
            <a:r>
              <a:rPr lang="en-US" sz="4800" dirty="0">
                <a:latin typeface="Tahoma" charset="0"/>
                <a:ea typeface="ＭＳ Ｐゴシック" charset="0"/>
              </a:rPr>
              <a:t>Zech. 12:10 </a:t>
            </a:r>
            <a:r>
              <a:rPr lang="en-US" sz="4000" dirty="0">
                <a:latin typeface="Tahoma" charset="0"/>
                <a:ea typeface="ＭＳ Ｐゴシック" charset="0"/>
              </a:rPr>
              <a:t>NLT</a:t>
            </a:r>
            <a:endParaRPr lang="en-US" sz="4800" dirty="0">
              <a:latin typeface="Tahoma" charset="0"/>
              <a:ea typeface="ＭＳ Ｐゴシック" charset="0"/>
            </a:endParaRPr>
          </a:p>
        </p:txBody>
      </p:sp>
      <p:sp>
        <p:nvSpPr>
          <p:cNvPr id="232451" name="Title 1"/>
          <p:cNvSpPr txBox="1">
            <a:spLocks/>
          </p:cNvSpPr>
          <p:nvPr/>
        </p:nvSpPr>
        <p:spPr bwMode="auto">
          <a:xfrm>
            <a:off x="0" y="-100013"/>
            <a:ext cx="5076825" cy="60213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3200" b="1" dirty="0" smtClean="0">
                <a:solidFill>
                  <a:srgbClr val="FFFFCC"/>
                </a:solidFill>
                <a:cs typeface="Arial" charset="0"/>
              </a:rPr>
              <a:t>"</a:t>
            </a:r>
            <a:r>
              <a:rPr lang="en-US" altLang="ja-JP" sz="3200" b="1" dirty="0" smtClean="0">
                <a:solidFill>
                  <a:srgbClr val="FFFFCC"/>
                </a:solidFill>
                <a:cs typeface="Arial" charset="0"/>
              </a:rPr>
              <a:t>Then </a:t>
            </a:r>
            <a:r>
              <a:rPr lang="en-US" altLang="ja-JP" sz="3200" b="1" dirty="0">
                <a:solidFill>
                  <a:srgbClr val="FFFFCC"/>
                </a:solidFill>
                <a:cs typeface="Arial" charset="0"/>
              </a:rPr>
              <a:t>I will pour out a spirit of grace and prayer on the family of David and on the people of Jerusalem. </a:t>
            </a:r>
            <a:r>
              <a:rPr lang="en-US" altLang="ja-JP" sz="3200" b="1" dirty="0">
                <a:solidFill>
                  <a:srgbClr val="FFFF00"/>
                </a:solidFill>
                <a:cs typeface="Arial" charset="0"/>
              </a:rPr>
              <a:t>They will look on me whom they have pierced </a:t>
            </a:r>
            <a:r>
              <a:rPr lang="en-US" altLang="ja-JP" sz="3200" b="1" dirty="0">
                <a:solidFill>
                  <a:srgbClr val="FFFFCC"/>
                </a:solidFill>
                <a:cs typeface="Arial" charset="0"/>
              </a:rPr>
              <a:t>and mourn for him as for an only son. They will grieve bitterly for him as for a firstborn son who has died</a:t>
            </a:r>
            <a:r>
              <a:rPr lang="en-US" altLang="ja-JP" sz="3200" b="1" dirty="0" smtClean="0">
                <a:solidFill>
                  <a:srgbClr val="FFFFCC"/>
                </a:solidFill>
                <a:cs typeface="Arial" charset="0"/>
              </a:rPr>
              <a:t>.</a:t>
            </a:r>
            <a:r>
              <a:rPr lang="ru-RU" altLang="ja-JP" sz="3200" b="1" dirty="0" smtClean="0">
                <a:solidFill>
                  <a:srgbClr val="FFFFCC"/>
                </a:solidFill>
                <a:cs typeface="Arial" charset="0"/>
              </a:rPr>
              <a:t>"</a:t>
            </a:r>
            <a:endParaRPr lang="en-US" sz="3200" b="1" dirty="0">
              <a:solidFill>
                <a:srgbClr val="FFFFCC"/>
              </a:solidFill>
              <a:cs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3473" name="Picture 2" descr="John 19.34 Blood &amp; Water.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0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059113" y="274638"/>
            <a:ext cx="6084887" cy="777875"/>
          </a:xfrm>
          <a:solidFill>
            <a:srgbClr val="000000"/>
          </a:solidFill>
        </p:spPr>
        <p:txBody>
          <a:bodyPr/>
          <a:lstStyle/>
          <a:p>
            <a:pPr eaLnBrk="1" hangingPunct="1">
              <a:defRPr/>
            </a:pPr>
            <a:r>
              <a:rPr lang="ru-RU" sz="4800" b="1" dirty="0" smtClean="0">
                <a:solidFill>
                  <a:schemeClr val="tx1"/>
                </a:solidFill>
                <a:effectLst>
                  <a:outerShdw blurRad="38100" dist="38100" dir="2700000" algn="tl">
                    <a:srgbClr val="8C0000"/>
                  </a:outerShdw>
                </a:effectLst>
                <a:latin typeface="Tahoma" charset="0"/>
                <a:ea typeface="ＭＳ Ｐゴシック" charset="0"/>
              </a:rPr>
              <a:t>"</a:t>
            </a:r>
            <a:r>
              <a:rPr lang="en-US" sz="4800" b="1" dirty="0" smtClean="0">
                <a:solidFill>
                  <a:schemeClr val="tx1"/>
                </a:solidFill>
                <a:effectLst>
                  <a:outerShdw blurRad="38100" dist="38100" dir="2700000" algn="tl">
                    <a:srgbClr val="8C0000"/>
                  </a:outerShdw>
                </a:effectLst>
                <a:latin typeface="Tahoma" charset="0"/>
                <a:ea typeface="ＭＳ Ｐゴシック" charset="0"/>
              </a:rPr>
              <a:t>Blood </a:t>
            </a:r>
            <a:r>
              <a:rPr lang="en-US" sz="4800" b="1" dirty="0">
                <a:solidFill>
                  <a:schemeClr val="tx1"/>
                </a:solidFill>
                <a:effectLst>
                  <a:outerShdw blurRad="38100" dist="38100" dir="2700000" algn="tl">
                    <a:srgbClr val="8C0000"/>
                  </a:outerShdw>
                </a:effectLst>
                <a:latin typeface="Tahoma" charset="0"/>
                <a:ea typeface="ＭＳ Ｐゴシック" charset="0"/>
              </a:rPr>
              <a:t>&amp; </a:t>
            </a:r>
            <a:r>
              <a:rPr lang="en-US" sz="4800" b="1" dirty="0" smtClean="0">
                <a:solidFill>
                  <a:schemeClr val="tx1"/>
                </a:solidFill>
                <a:effectLst>
                  <a:outerShdw blurRad="38100" dist="38100" dir="2700000" algn="tl">
                    <a:srgbClr val="8C0000"/>
                  </a:outerShdw>
                </a:effectLst>
                <a:latin typeface="Tahoma" charset="0"/>
                <a:ea typeface="ＭＳ Ｐゴシック" charset="0"/>
              </a:rPr>
              <a:t>Water</a:t>
            </a:r>
            <a:r>
              <a:rPr lang="ru-RU" sz="4800" b="1" dirty="0" smtClean="0">
                <a:solidFill>
                  <a:schemeClr val="tx1"/>
                </a:solidFill>
                <a:effectLst>
                  <a:outerShdw blurRad="38100" dist="38100" dir="2700000" algn="tl">
                    <a:srgbClr val="8C0000"/>
                  </a:outerShdw>
                </a:effectLst>
                <a:latin typeface="Tahoma" charset="0"/>
                <a:ea typeface="ＭＳ Ｐゴシック" charset="0"/>
              </a:rPr>
              <a:t>"</a:t>
            </a:r>
            <a:endParaRPr lang="en-US" sz="4800" b="1" dirty="0">
              <a:solidFill>
                <a:schemeClr val="tx1"/>
              </a:solidFill>
              <a:effectLst>
                <a:outerShdw blurRad="38100" dist="38100" dir="2700000" algn="tl">
                  <a:srgbClr val="8C0000"/>
                </a:outerShdw>
              </a:effectLst>
              <a:latin typeface="Tahoma" charset="0"/>
              <a:ea typeface="ＭＳ Ｐゴシック" charset="0"/>
            </a:endParaRPr>
          </a:p>
        </p:txBody>
      </p:sp>
      <p:sp>
        <p:nvSpPr>
          <p:cNvPr id="4" name="Title 1"/>
          <p:cNvSpPr txBox="1">
            <a:spLocks/>
          </p:cNvSpPr>
          <p:nvPr/>
        </p:nvSpPr>
        <p:spPr bwMode="auto">
          <a:xfrm>
            <a:off x="3059113" y="1125538"/>
            <a:ext cx="6084887" cy="5183187"/>
          </a:xfrm>
          <a:prstGeom prst="rect">
            <a:avLst/>
          </a:prstGeom>
          <a:noFill/>
          <a:ln>
            <a:noFill/>
          </a:ln>
          <a:effectLs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400" b="1" dirty="0" smtClean="0">
                <a:effectLst>
                  <a:outerShdw blurRad="38100" dist="38100" dir="2700000" algn="tl">
                    <a:srgbClr val="000000"/>
                  </a:outerShdw>
                </a:effectLst>
                <a:latin typeface="Tahoma" charset="0"/>
              </a:rPr>
              <a:t>Heart failure?</a:t>
            </a:r>
          </a:p>
          <a:p>
            <a:pPr eaLnBrk="1" hangingPunct="1">
              <a:buFont typeface="Arial" charset="0"/>
              <a:buChar char="•"/>
              <a:defRPr/>
            </a:pPr>
            <a:r>
              <a:rPr lang="en-US" sz="4400" b="1" dirty="0" smtClean="0">
                <a:effectLst>
                  <a:outerShdw blurRad="38100" dist="38100" dir="2700000" algn="tl">
                    <a:srgbClr val="000000"/>
                  </a:outerShdw>
                </a:effectLst>
                <a:latin typeface="Tahoma" charset="0"/>
              </a:rPr>
              <a:t>New temple (2:19)?</a:t>
            </a:r>
          </a:p>
          <a:p>
            <a:pPr eaLnBrk="1" hangingPunct="1">
              <a:buFont typeface="Arial" charset="0"/>
              <a:buChar char="•"/>
              <a:defRPr/>
            </a:pPr>
            <a:r>
              <a:rPr lang="en-US" sz="4400" b="1" dirty="0" smtClean="0">
                <a:effectLst>
                  <a:outerShdw blurRad="38100" dist="38100" dir="2700000" algn="tl">
                    <a:srgbClr val="000000"/>
                  </a:outerShdw>
                </a:effectLst>
                <a:latin typeface="Tahoma" charset="0"/>
              </a:rPr>
              <a:t>Life through his blood (1:13)?</a:t>
            </a:r>
          </a:p>
          <a:p>
            <a:pPr eaLnBrk="1" hangingPunct="1">
              <a:buFont typeface="Arial" charset="0"/>
              <a:buChar char="•"/>
              <a:defRPr/>
            </a:pPr>
            <a:r>
              <a:rPr lang="en-US" sz="4400" b="1" dirty="0" smtClean="0">
                <a:effectLst>
                  <a:outerShdw blurRad="38100" dist="38100" dir="2700000" algn="tl">
                    <a:srgbClr val="000000"/>
                  </a:outerShdw>
                </a:effectLst>
                <a:latin typeface="Tahoma" charset="0"/>
              </a:rPr>
              <a:t>Death (1 John 1:1)?</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ssolv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3" descr="John 19.35 Blood &amp; Water for belief.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924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547813" y="1844675"/>
            <a:ext cx="7524750" cy="4954588"/>
          </a:xfrm>
        </p:spPr>
        <p:txBody>
          <a:bodyPr/>
          <a:lstStyle/>
          <a:p>
            <a:pPr>
              <a:defRPr/>
            </a:pPr>
            <a:r>
              <a:rPr lang="ru-RU" sz="4000" b="1" dirty="0" smtClean="0">
                <a:latin typeface="Arial"/>
                <a:ea typeface="ＭＳ Ｐゴシック" charset="0"/>
                <a:cs typeface="Arial"/>
              </a:rPr>
              <a:t>"</a:t>
            </a:r>
            <a:r>
              <a:rPr lang="en-US" sz="4000" b="1" dirty="0" smtClean="0">
                <a:latin typeface="Arial"/>
                <a:ea typeface="ＭＳ Ｐゴシック" charset="0"/>
                <a:cs typeface="Arial"/>
              </a:rPr>
              <a:t>(</a:t>
            </a:r>
            <a:r>
              <a:rPr lang="en-US" sz="4000" b="1" dirty="0">
                <a:latin typeface="Arial"/>
                <a:ea typeface="ＭＳ Ｐゴシック" charset="0"/>
                <a:cs typeface="Arial"/>
              </a:rPr>
              <a:t>This report is from an eyewitness giving an accurate account. He speaks the truth so that you also can believe.</a:t>
            </a:r>
            <a:r>
              <a:rPr lang="en-US" sz="4000" b="1" dirty="0" smtClean="0">
                <a:latin typeface="Arial"/>
                <a:ea typeface="ＭＳ Ｐゴシック" charset="0"/>
                <a:cs typeface="Arial"/>
              </a:rPr>
              <a:t>)</a:t>
            </a:r>
            <a:r>
              <a:rPr lang="ru-RU" sz="4000" b="1" dirty="0" smtClean="0">
                <a:latin typeface="Arial"/>
                <a:ea typeface="ＭＳ Ｐゴシック" charset="0"/>
                <a:cs typeface="Arial"/>
              </a:rPr>
              <a:t>"</a:t>
            </a:r>
            <a:r>
              <a:rPr lang="en-US" sz="4000" b="1" dirty="0" smtClean="0">
                <a:latin typeface="Arial"/>
                <a:ea typeface="ＭＳ Ｐゴシック" charset="0"/>
                <a:cs typeface="Arial"/>
              </a:rPr>
              <a:t> </a:t>
            </a:r>
            <a:r>
              <a:rPr lang="en-US" sz="4000" b="1" dirty="0">
                <a:latin typeface="Arial"/>
                <a:ea typeface="ＭＳ Ｐゴシック" charset="0"/>
                <a:cs typeface="Arial"/>
              </a:rPr>
              <a:t>(19:35 </a:t>
            </a:r>
            <a:r>
              <a:rPr lang="en-US" sz="3200" b="1" dirty="0">
                <a:latin typeface="Arial"/>
                <a:ea typeface="ＭＳ Ｐゴシック" charset="0"/>
                <a:cs typeface="Arial"/>
              </a:rPr>
              <a:t>NLT</a:t>
            </a:r>
            <a:r>
              <a:rPr lang="en-US" sz="4000" b="1" dirty="0">
                <a:latin typeface="Arial"/>
                <a:ea typeface="ＭＳ Ｐゴシック" charset="0"/>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7569"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dirty="0">
                <a:solidFill>
                  <a:srgbClr val="000000"/>
                </a:solidFill>
                <a:effectLst>
                  <a:glow rad="139700">
                    <a:schemeClr val="tx1">
                      <a:alpha val="90000"/>
                    </a:schemeClr>
                  </a:glow>
                </a:effectLst>
                <a:latin typeface="Tahoma" charset="0"/>
                <a:ea typeface="ＭＳ Ｐゴシック" charset="0"/>
              </a:rPr>
              <a:t>I.  Christ </a:t>
            </a:r>
            <a:r>
              <a:rPr lang="en-US" sz="4000" b="1" dirty="0">
                <a:solidFill>
                  <a:srgbClr val="000090"/>
                </a:solidFill>
                <a:effectLst>
                  <a:glow rad="139700">
                    <a:schemeClr val="tx1">
                      <a:alpha val="90000"/>
                    </a:schemeClr>
                  </a:glow>
                </a:effectLst>
                <a:latin typeface="Tahoma" charset="0"/>
                <a:ea typeface="ＭＳ Ｐゴシック" charset="0"/>
              </a:rPr>
              <a:t>fulfilled </a:t>
            </a:r>
            <a:r>
              <a:rPr lang="en-US" sz="4000" b="1" dirty="0">
                <a:solidFill>
                  <a:srgbClr val="000000"/>
                </a:solidFill>
                <a:effectLst>
                  <a:glow rad="139700">
                    <a:schemeClr val="tx1">
                      <a:alpha val="90000"/>
                    </a:schemeClr>
                  </a:glow>
                </a:effectLst>
                <a:latin typeface="Tahoma" charset="0"/>
                <a:ea typeface="ＭＳ Ｐゴシック" charset="0"/>
              </a:rPr>
              <a:t>Scripture in his </a:t>
            </a:r>
            <a:r>
              <a:rPr lang="en-US" sz="4000" b="1" dirty="0">
                <a:solidFill>
                  <a:srgbClr val="800000"/>
                </a:solidFill>
                <a:effectLst>
                  <a:glow rad="139700">
                    <a:schemeClr val="tx1">
                      <a:alpha val="90000"/>
                    </a:schemeClr>
                  </a:glow>
                </a:effectLst>
                <a:latin typeface="Tahoma" charset="0"/>
                <a:ea typeface="ＭＳ Ｐゴシック" charset="0"/>
              </a:rPr>
              <a:t>selfless</a:t>
            </a:r>
            <a:r>
              <a:rPr lang="en-US" sz="4000" b="1" dirty="0">
                <a:solidFill>
                  <a:srgbClr val="000000"/>
                </a:solidFill>
                <a:effectLst>
                  <a:glow rad="139700">
                    <a:schemeClr val="tx1">
                      <a:alpha val="90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139700">
                    <a:srgbClr val="FFFFFF">
                      <a:alpha val="90000"/>
                    </a:srgb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139700">
                    <a:srgbClr val="FFFFFF">
                      <a:alpha val="90000"/>
                    </a:srgbClr>
                  </a:glow>
                </a:effectLst>
                <a:latin typeface="Tahoma" charset="0"/>
              </a:rPr>
              <a:t>Selflessness</a:t>
            </a:r>
            <a:endParaRPr lang="en-US" sz="4000" b="1" u="sng" smtClean="0">
              <a:solidFill>
                <a:srgbClr val="000000"/>
              </a:solidFill>
              <a:effectLst>
                <a:glow rad="139700">
                  <a:srgbClr val="FFFFFF">
                    <a:alpha val="90000"/>
                  </a:srgb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dirty="0" smtClean="0">
                <a:solidFill>
                  <a:srgbClr val="800000"/>
                </a:solidFill>
                <a:effectLst>
                  <a:glow rad="139700">
                    <a:srgbClr val="FFFFFF">
                      <a:alpha val="90000"/>
                    </a:srgbClr>
                  </a:glow>
                </a:effectLst>
                <a:latin typeface="Tahoma" charset="0"/>
              </a:rPr>
              <a:t>Carried cross</a:t>
            </a:r>
            <a:endParaRPr lang="en-US" sz="4000" b="1" dirty="0" smtClean="0">
              <a:solidFill>
                <a:srgbClr val="000000"/>
              </a:solidFill>
              <a:effectLst>
                <a:glow rad="139700">
                  <a:srgbClr val="FFFFFF">
                    <a:alpha val="90000"/>
                  </a:srgb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0000"/>
                    </a:srgbClr>
                  </a:glow>
                </a:effectLst>
                <a:latin typeface="Tahoma" charset="0"/>
              </a:rPr>
              <a:t>Crucifixion</a:t>
            </a:r>
            <a:endParaRPr lang="en-US" sz="4000" b="1" smtClean="0">
              <a:solidFill>
                <a:srgbClr val="000000"/>
              </a:solidFill>
              <a:effectLst>
                <a:glow rad="139700">
                  <a:srgbClr val="FFFFFF">
                    <a:alpha val="90000"/>
                  </a:srgb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90000"/>
                    </a:srgb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139700">
                    <a:srgbClr val="FFFFFF">
                      <a:alpha val="90000"/>
                    </a:srgbClr>
                  </a:glow>
                </a:effectLst>
                <a:latin typeface="Tahoma" charset="0"/>
              </a:rPr>
              <a:t>Cared for Mary</a:t>
            </a:r>
            <a:endParaRPr lang="en-US" sz="4000" b="1" smtClean="0">
              <a:solidFill>
                <a:srgbClr val="000000"/>
              </a:solidFill>
              <a:effectLst>
                <a:glow rad="139700">
                  <a:srgbClr val="FFFFFF">
                    <a:alpha val="90000"/>
                  </a:srgb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90000"/>
                    </a:srgb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90000"/>
                    </a:srgb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139700">
                    <a:srgbClr val="FFFFFF">
                      <a:alpha val="90000"/>
                    </a:srgbClr>
                  </a:glow>
                </a:effectLst>
                <a:latin typeface="Tahoma" charset="0"/>
              </a:rPr>
              <a:t>Pierced side</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John 19.41 Body laid in to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smtClean="0">
                <a:ln w="11430"/>
                <a:solidFill>
                  <a:srgbClr val="F8F8F8"/>
                </a:solidFill>
                <a:effectLst>
                  <a:outerShdw blurRad="25400" algn="tl" rotWithShape="0">
                    <a:srgbClr val="000000">
                      <a:alpha val="43000"/>
                    </a:srgbClr>
                  </a:outerShdw>
                </a:effectLst>
                <a:latin typeface="Arial"/>
                <a:cs typeface="Arial"/>
              </a:rPr>
              <a:t>II. Christ</a:t>
            </a:r>
            <a:r>
              <a:rPr lang="uk-UA" b="1" spc="150" dirty="0" smtClean="0">
                <a:ln w="11430"/>
                <a:solidFill>
                  <a:srgbClr val="F8F8F8"/>
                </a:solidFill>
                <a:effectLst>
                  <a:outerShdw blurRad="25400" algn="tl" rotWithShape="0">
                    <a:srgbClr val="000000">
                      <a:alpha val="43000"/>
                    </a:srgbClr>
                  </a:outerShdw>
                </a:effectLst>
                <a:latin typeface="Arial"/>
                <a:cs typeface="Arial"/>
              </a:rPr>
              <a:t>'</a:t>
            </a:r>
            <a:r>
              <a:rPr lang="en-US" b="1" spc="150" dirty="0" smtClean="0">
                <a:ln w="11430"/>
                <a:solidFill>
                  <a:srgbClr val="F8F8F8"/>
                </a:solidFill>
                <a:effectLst>
                  <a:outerShdw blurRad="25400" algn="tl" rotWithShape="0">
                    <a:srgbClr val="000000">
                      <a:alpha val="43000"/>
                    </a:srgbClr>
                  </a:outerShdw>
                </a:effectLst>
                <a:latin typeface="Arial"/>
                <a:cs typeface="Arial"/>
              </a:rPr>
              <a:t>s </a:t>
            </a:r>
            <a:r>
              <a:rPr lang="en-US" b="1" spc="150" dirty="0" smtClean="0">
                <a:ln w="11430"/>
                <a:solidFill>
                  <a:srgbClr val="FFFF00"/>
                </a:solidFill>
                <a:effectLst>
                  <a:outerShdw blurRad="25400" algn="tl" rotWithShape="0">
                    <a:srgbClr val="000000">
                      <a:alpha val="43000"/>
                    </a:srgbClr>
                  </a:outerShdw>
                </a:effectLst>
                <a:latin typeface="Arial"/>
                <a:cs typeface="Arial"/>
              </a:rPr>
              <a:t>burial </a:t>
            </a:r>
            <a:r>
              <a:rPr lang="en-US" b="1" spc="150" dirty="0" smtClean="0">
                <a:ln w="11430"/>
                <a:solidFill>
                  <a:srgbClr val="F8F8F8"/>
                </a:solidFill>
                <a:effectLst>
                  <a:outerShdw blurRad="25400" algn="tl" rotWithShape="0">
                    <a:srgbClr val="000000">
                      <a:alpha val="43000"/>
                    </a:srgbClr>
                  </a:outerShdw>
                </a:effectLst>
                <a:latin typeface="Arial"/>
                <a:cs typeface="Arial"/>
              </a:rPr>
              <a:t>proved he was truly </a:t>
            </a:r>
            <a:r>
              <a:rPr lang="en-US" b="1" spc="150" dirty="0" smtClean="0">
                <a:ln w="11430"/>
                <a:solidFill>
                  <a:srgbClr val="FFFF00"/>
                </a:solidFill>
                <a:effectLst>
                  <a:outerShdw blurRad="25400" algn="tl" rotWithShape="0">
                    <a:srgbClr val="000000">
                      <a:alpha val="43000"/>
                    </a:srgbClr>
                  </a:outerShdw>
                </a:effectLst>
                <a:latin typeface="Arial"/>
                <a:cs typeface="Arial"/>
              </a:rPr>
              <a:t>dead </a:t>
            </a:r>
            <a:r>
              <a:rPr lang="en-US" b="1" spc="150" dirty="0" smtClean="0">
                <a:ln w="11430"/>
                <a:solidFill>
                  <a:srgbClr val="F8F8F8"/>
                </a:solidFill>
                <a:effectLst>
                  <a:outerShdw blurRad="25400" algn="tl" rotWithShape="0">
                    <a:srgbClr val="000000">
                      <a:alpha val="43000"/>
                    </a:srgbClr>
                  </a:outerShdw>
                </a:effectLst>
                <a:latin typeface="Arial"/>
                <a:cs typeface="Arial"/>
              </a:rPr>
              <a:t>(19:38-42).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descr="John 19.38 Joseph of Arimathea.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250825" y="33338"/>
            <a:ext cx="5834063" cy="1143000"/>
          </a:xfrm>
        </p:spPr>
        <p:txBody>
          <a:bodyPr/>
          <a:lstStyle/>
          <a:p>
            <a:pPr algn="l">
              <a:defRPr/>
            </a:pPr>
            <a:r>
              <a:rPr lang="en-US">
                <a:latin typeface="Tahoma" charset="0"/>
                <a:ea typeface="ＭＳ Ｐゴシック" charset="0"/>
              </a:rPr>
              <a:t>Joseph of Arimathea</a:t>
            </a: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5" descr="John 19.40 Jewish Burial Cust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54338" y="2870200"/>
            <a:ext cx="6189662"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John 19.39 75 pounds spic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301" y="0"/>
            <a:ext cx="5417875" cy="32129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itle 1"/>
          <p:cNvSpPr>
            <a:spLocks noGrp="1"/>
          </p:cNvSpPr>
          <p:nvPr>
            <p:ph type="title"/>
          </p:nvPr>
        </p:nvSpPr>
        <p:spPr>
          <a:xfrm>
            <a:off x="457200" y="115888"/>
            <a:ext cx="8229600" cy="1143000"/>
          </a:xfrm>
        </p:spPr>
        <p:txBody>
          <a:bodyPr/>
          <a:lstStyle/>
          <a:p>
            <a:pPr algn="l">
              <a:defRPr/>
            </a:pPr>
            <a:r>
              <a:rPr lang="en-US">
                <a:latin typeface="Tahoma" charset="0"/>
                <a:ea typeface="ＭＳ Ｐゴシック" charset="0"/>
              </a:rPr>
              <a:t>33 Kilos of Spices</a:t>
            </a: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3" descr="John 19.42 Tomb close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827088" y="17463"/>
            <a:ext cx="7921625" cy="1143000"/>
          </a:xfrm>
        </p:spPr>
        <p:txBody>
          <a:bodyPr/>
          <a:lstStyle/>
          <a:p>
            <a:pPr algn="r">
              <a:defRPr/>
            </a:pPr>
            <a:r>
              <a:rPr lang="en-US">
                <a:latin typeface="Tahoma" charset="0"/>
                <a:ea typeface="ＭＳ Ｐゴシック" charset="0"/>
              </a:rPr>
              <a:t>Closing the Tomb</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777875"/>
          </a:xfrm>
        </p:spPr>
        <p:txBody>
          <a:bodyPr/>
          <a:lstStyle/>
          <a:p>
            <a:pPr>
              <a:defRPr/>
            </a:pPr>
            <a:r>
              <a:rPr lang="en-US" b="1" dirty="0">
                <a:latin typeface="Arial"/>
                <a:ea typeface="ＭＳ Ｐゴシック" charset="0"/>
                <a:cs typeface="Arial"/>
              </a:rPr>
              <a:t>Why was a </a:t>
            </a:r>
            <a:r>
              <a:rPr lang="en-US" b="1" dirty="0" smtClean="0">
                <a:latin typeface="Arial"/>
                <a:ea typeface="ＭＳ Ｐゴシック" charset="0"/>
                <a:cs typeface="Arial"/>
              </a:rPr>
              <a:t>tomb burial vital</a:t>
            </a:r>
            <a:r>
              <a:rPr lang="en-US" b="1" dirty="0">
                <a:latin typeface="Arial"/>
                <a:ea typeface="ＭＳ Ｐゴシック" charset="0"/>
                <a:cs typeface="Arial"/>
              </a:rPr>
              <a:t>?</a:t>
            </a:r>
          </a:p>
        </p:txBody>
      </p:sp>
      <p:pic>
        <p:nvPicPr>
          <p:cNvPr id="243714" name="Picture 2" descr="John 19.40 Moving Body to Tomb.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88988"/>
            <a:ext cx="9144000" cy="606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4738" name="Picture 3" descr="Hinnom vall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7975"/>
            <a:ext cx="9144000" cy="624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idx="4294967295"/>
          </p:nvPr>
        </p:nvSpPr>
        <p:spPr>
          <a:xfrm>
            <a:off x="0" y="5943600"/>
            <a:ext cx="4000500" cy="914400"/>
          </a:xfrm>
          <a:solidFill>
            <a:schemeClr val="bg1"/>
          </a:solidFill>
        </p:spPr>
        <p:txBody>
          <a:bodyPr/>
          <a:lstStyle/>
          <a:p>
            <a:pPr eaLnBrk="1" hangingPunct="1">
              <a:defRPr/>
            </a:pPr>
            <a:r>
              <a:rPr lang="en-US">
                <a:latin typeface="Tahoma" charset="0"/>
                <a:ea typeface="ＭＳ Ｐゴシック" charset="0"/>
              </a:rPr>
              <a:t>Hinnom Valley</a:t>
            </a:r>
          </a:p>
        </p:txBody>
      </p:sp>
    </p:spTree>
  </p:cSld>
  <p:clrMapOvr>
    <a:overrideClrMapping bg1="dk2" tx1="lt1" bg2="dk1" tx2="lt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50" y="0"/>
            <a:ext cx="915035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2" name="Title 1"/>
          <p:cNvSpPr>
            <a:spLocks noGrp="1"/>
          </p:cNvSpPr>
          <p:nvPr>
            <p:ph type="title" idx="4294967295"/>
          </p:nvPr>
        </p:nvSpPr>
        <p:spPr>
          <a:xfrm>
            <a:off x="0" y="1268413"/>
            <a:ext cx="2881313" cy="576262"/>
          </a:xfrm>
          <a:solidFill>
            <a:schemeClr val="bg1"/>
          </a:solidFill>
        </p:spPr>
        <p:txBody>
          <a:bodyPr/>
          <a:lstStyle/>
          <a:p>
            <a:r>
              <a:rPr lang="en-US" sz="3200" b="1">
                <a:latin typeface="Calibri" charset="0"/>
              </a:rPr>
              <a:t>JOHN 15:13</a:t>
            </a:r>
          </a:p>
        </p:txBody>
      </p:sp>
      <p:sp>
        <p:nvSpPr>
          <p:cNvPr id="168963" name="Title 1"/>
          <p:cNvSpPr txBox="1">
            <a:spLocks/>
          </p:cNvSpPr>
          <p:nvPr/>
        </p:nvSpPr>
        <p:spPr bwMode="auto">
          <a:xfrm>
            <a:off x="611188" y="2420938"/>
            <a:ext cx="80645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600" b="1" dirty="0" smtClean="0">
                <a:solidFill>
                  <a:srgbClr val="FFFFFF"/>
                </a:solidFill>
                <a:latin typeface="Calibri" charset="0"/>
              </a:rPr>
              <a:t>"</a:t>
            </a:r>
            <a:r>
              <a:rPr lang="en-US" sz="3600" b="1" dirty="0" smtClean="0">
                <a:solidFill>
                  <a:srgbClr val="FFFFFF"/>
                </a:solidFill>
                <a:latin typeface="Calibri" charset="0"/>
              </a:rPr>
              <a:t>GREATER </a:t>
            </a:r>
            <a:r>
              <a:rPr lang="en-US" sz="3600" b="1" dirty="0">
                <a:solidFill>
                  <a:srgbClr val="FFFFFF"/>
                </a:solidFill>
                <a:latin typeface="Calibri" charset="0"/>
              </a:rPr>
              <a:t>LOVE HAS NO ONE THAN THIS, </a:t>
            </a:r>
            <a:r>
              <a:rPr lang="en-US" sz="4000" b="1" dirty="0">
                <a:solidFill>
                  <a:srgbClr val="FFFFFF"/>
                </a:solidFill>
                <a:latin typeface="Calibri" charset="0"/>
              </a:rPr>
              <a:t>THAN TO LAY DOWN </a:t>
            </a:r>
            <a:r>
              <a:rPr lang="en-US" sz="4000" b="1" dirty="0" smtClean="0">
                <a:solidFill>
                  <a:srgbClr val="FFFFFF"/>
                </a:solidFill>
                <a:latin typeface="Calibri" charset="0"/>
              </a:rPr>
              <a:t>ONE</a:t>
            </a:r>
            <a:r>
              <a:rPr lang="uk-UA" sz="4000" b="1" dirty="0" smtClean="0">
                <a:solidFill>
                  <a:srgbClr val="FFFFFF"/>
                </a:solidFill>
                <a:latin typeface="Calibri" charset="0"/>
              </a:rPr>
              <a:t>'</a:t>
            </a:r>
            <a:r>
              <a:rPr lang="en-US" sz="4000" b="1" dirty="0" smtClean="0">
                <a:solidFill>
                  <a:srgbClr val="FFFFFF"/>
                </a:solidFill>
                <a:latin typeface="Calibri" charset="0"/>
              </a:rPr>
              <a:t>S </a:t>
            </a:r>
            <a:r>
              <a:rPr lang="en-US" sz="4000" b="1" dirty="0">
                <a:solidFill>
                  <a:srgbClr val="FFFFFF"/>
                </a:solidFill>
                <a:latin typeface="Calibri" charset="0"/>
              </a:rPr>
              <a:t>LIFE FOR HIS FRIENDS</a:t>
            </a:r>
            <a:r>
              <a:rPr lang="en-US" sz="4000" b="1" dirty="0" smtClean="0">
                <a:solidFill>
                  <a:srgbClr val="FFFFFF"/>
                </a:solidFill>
                <a:latin typeface="Calibri" charset="0"/>
              </a:rPr>
              <a:t>.</a:t>
            </a:r>
            <a:r>
              <a:rPr lang="ru-RU" sz="4000" b="1" dirty="0" smtClean="0">
                <a:solidFill>
                  <a:srgbClr val="FFFFFF"/>
                </a:solidFill>
                <a:latin typeface="Calibri" charset="0"/>
              </a:rPr>
              <a:t>"</a:t>
            </a:r>
            <a:endParaRPr lang="en-US" sz="4000" b="1" dirty="0">
              <a:solidFill>
                <a:srgbClr val="FFFFFF"/>
              </a:solidFill>
              <a:latin typeface="Calibri"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2" descr="John 19.38-39 Joseph &amp; Nicodemu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en-US" b="1" dirty="0">
                <a:latin typeface="Tahoma" charset="0"/>
                <a:ea typeface="ＭＳ Ｐゴシック" charset="0"/>
              </a:rPr>
              <a:t>Joseph &amp; Nicodemus</a:t>
            </a: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2" descr="crucified_jesus__the_face_by_devcager_thumb.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0825" y="3040063"/>
            <a:ext cx="4259263" cy="3802062"/>
          </a:xfrm>
        </p:spPr>
        <p:txBody>
          <a:bodyPr/>
          <a:lstStyle/>
          <a:p>
            <a:pPr>
              <a:defRPr/>
            </a:pPr>
            <a:r>
              <a:rPr lang="en-US" sz="6600">
                <a:latin typeface="Tahoma" charset="0"/>
                <a:ea typeface="ＭＳ Ｐゴシック" charset="0"/>
              </a:rPr>
              <a:t>He was truly dead</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409113" cy="705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800" b="1" dirty="0" smtClean="0">
                <a:solidFill>
                  <a:srgbClr val="FFFFFF"/>
                </a:solidFill>
                <a:effectLst>
                  <a:outerShdw blurRad="38100" dist="38100" dir="2700000" algn="tl">
                    <a:srgbClr val="8C0000"/>
                  </a:outerShdw>
                </a:effectLst>
                <a:latin typeface="Tahoma" charset="0"/>
              </a:rPr>
              <a:t>But how do we </a:t>
            </a:r>
            <a:r>
              <a:rPr lang="en-US" sz="4800" b="1" dirty="0" smtClean="0">
                <a:solidFill>
                  <a:srgbClr val="FFFF00"/>
                </a:solidFill>
                <a:latin typeface="Tahoma" charset="0"/>
              </a:rPr>
              <a:t>know</a:t>
            </a:r>
            <a:r>
              <a:rPr lang="en-US" sz="4800" b="1" dirty="0" smtClean="0">
                <a:solidFill>
                  <a:srgbClr val="FFFFFF"/>
                </a:solidFill>
                <a:latin typeface="Tahoma" charset="0"/>
              </a:rPr>
              <a:t> </a:t>
            </a:r>
            <a:r>
              <a:rPr lang="en-US" sz="4800" b="1" dirty="0" smtClean="0">
                <a:solidFill>
                  <a:srgbClr val="FFFFFF"/>
                </a:solidFill>
                <a:effectLst>
                  <a:outerShdw blurRad="38100" dist="38100" dir="2700000" algn="tl">
                    <a:srgbClr val="8C0000"/>
                  </a:outerShdw>
                </a:effectLst>
                <a:latin typeface="Tahoma" charset="0"/>
              </a:rPr>
              <a:t>that Christ</a:t>
            </a:r>
            <a:r>
              <a:rPr lang="uk-UA" altLang="ja-JP" sz="4800" b="1" dirty="0" smtClean="0">
                <a:solidFill>
                  <a:srgbClr val="FFFFFF"/>
                </a:solidFill>
                <a:effectLst>
                  <a:outerShdw blurRad="38100" dist="38100" dir="2700000" algn="tl">
                    <a:srgbClr val="8C0000"/>
                  </a:outerShdw>
                </a:effectLst>
                <a:latin typeface="Tahoma" charset="0"/>
              </a:rPr>
              <a:t>'</a:t>
            </a:r>
            <a:r>
              <a:rPr lang="en-US" sz="4800" b="1" dirty="0" smtClean="0">
                <a:solidFill>
                  <a:srgbClr val="FFFFFF"/>
                </a:solidFill>
                <a:effectLst>
                  <a:outerShdw blurRad="38100" dist="38100" dir="2700000" algn="tl">
                    <a:srgbClr val="8C0000"/>
                  </a:outerShdw>
                </a:effectLst>
                <a:latin typeface="Tahoma" charset="0"/>
              </a:rPr>
              <a:t>s death actually paid for our sin?</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sz="1800">
              <a:solidFill>
                <a:srgbClr val="000000"/>
              </a:solidFill>
            </a:endParaRPr>
          </a:p>
        </p:txBody>
      </p:sp>
      <p:pic>
        <p:nvPicPr>
          <p:cNvPr id="249858" name="Picture 2" descr="John 19 go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76263"/>
            <a:ext cx="91440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508103" y="5229200"/>
            <a:ext cx="3637711" cy="1008112"/>
          </a:xfrm>
          <a:solidFill>
            <a:srgbClr val="FF0000"/>
          </a:solidFill>
        </p:spPr>
        <p:txBody>
          <a:bodyPr/>
          <a:lstStyle/>
          <a:p>
            <a:pPr eaLnBrk="1" hangingPunct="1">
              <a:defRPr/>
            </a:pPr>
            <a:r>
              <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Main Idea</a:t>
            </a:r>
            <a:endParaRPr lang="en-US"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cs typeface="+mj-cs"/>
            </a:endParaRPr>
          </a:p>
        </p:txBody>
      </p:sp>
      <p:sp>
        <p:nvSpPr>
          <p:cNvPr id="5" name="Title 1"/>
          <p:cNvSpPr txBox="1">
            <a:spLocks/>
          </p:cNvSpPr>
          <p:nvPr/>
        </p:nvSpPr>
        <p:spPr bwMode="auto">
          <a:xfrm>
            <a:off x="-6923" y="44624"/>
            <a:ext cx="9144000" cy="1872208"/>
          </a:xfrm>
          <a:prstGeom prst="rect">
            <a:avLst/>
          </a:prstGeom>
          <a:noFill/>
          <a:ln>
            <a:noFill/>
          </a:ln>
          <a:effectLst/>
          <a:ex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a:lstStyle>
          <a:p>
            <a:pPr eaLnBrk="1" hangingPunct="1">
              <a:defRPr/>
            </a:pPr>
            <a:r>
              <a:rPr lang="en-US" b="1"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Christ must have died for our sin since it was so </a:t>
            </a:r>
            <a:r>
              <a:rPr lang="en-US" b="1" u="sng"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prophetic</a:t>
            </a:r>
            <a:r>
              <a:rPr lang="en-US" b="1"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t>
            </a:r>
            <a:r>
              <a:rPr lang="en-US" b="1" u="sng"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selfless</a:t>
            </a:r>
            <a:r>
              <a:rPr lang="en-US" b="1"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 and </a:t>
            </a:r>
            <a:r>
              <a:rPr lang="en-US" b="1" u="sng"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Tahoma"/>
                <a:ea typeface="ＭＳ Ｐゴシック"/>
              </a:rPr>
              <a:t>certain</a:t>
            </a:r>
            <a:r>
              <a:rPr lang="en-US" b="1" dirty="0" smtClean="0">
                <a:ln w="31550" cmpd="sng">
                  <a:gradFill>
                    <a:gsLst>
                      <a:gs pos="70000">
                        <a:srgbClr val="AC6D56">
                          <a:shade val="50000"/>
                          <a:satMod val="190000"/>
                        </a:srgbClr>
                      </a:gs>
                      <a:gs pos="0">
                        <a:srgbClr val="AC6D56">
                          <a:tint val="77000"/>
                          <a:satMod val="180000"/>
                        </a:srgbClr>
                      </a:gs>
                    </a:gsLst>
                    <a:lin ang="5400000"/>
                  </a:gradFill>
                  <a:prstDash val="solid"/>
                </a:ln>
                <a:solidFill>
                  <a:srgbClr val="AC6D56">
                    <a:tint val="15000"/>
                    <a:satMod val="200000"/>
                  </a:srgbClr>
                </a:solidFill>
                <a:effectLst>
                  <a:outerShdw blurRad="50800" dist="40000" dir="5400000" algn="tl" rotWithShape="0">
                    <a:srgbClr val="000000">
                      <a:shade val="5000"/>
                      <a:satMod val="120000"/>
                      <a:alpha val="33000"/>
                    </a:srgbClr>
                  </a:outerShdw>
                </a:effectLst>
                <a:latin typeface="Tahoma"/>
                <a:ea typeface="ＭＳ Ｐゴシック"/>
              </a:rPr>
              <a:t>.</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51905" name="Picture 4"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4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4" name="Rectangle 2"/>
          <p:cNvSpPr>
            <a:spLocks noGrp="1" noChangeArrowheads="1"/>
          </p:cNvSpPr>
          <p:nvPr>
            <p:ph type="title"/>
          </p:nvPr>
        </p:nvSpPr>
        <p:spPr>
          <a:xfrm>
            <a:off x="206375" y="-100013"/>
            <a:ext cx="8686800" cy="1552576"/>
          </a:xfrm>
        </p:spPr>
        <p:txBody>
          <a:bodyPr/>
          <a:lstStyle/>
          <a:p>
            <a:pPr eaLnBrk="1" hangingPunct="1">
              <a:defRPr/>
            </a:pPr>
            <a:r>
              <a:rPr lang="en-US" sz="4000" b="1">
                <a:solidFill>
                  <a:srgbClr val="000000"/>
                </a:solidFill>
                <a:effectLst>
                  <a:glow rad="266700">
                    <a:schemeClr val="tx1">
                      <a:alpha val="93000"/>
                    </a:schemeClr>
                  </a:glow>
                </a:effectLst>
                <a:latin typeface="Tahoma" charset="0"/>
                <a:ea typeface="ＭＳ Ｐゴシック" charset="0"/>
              </a:rPr>
              <a:t>I.  Christ </a:t>
            </a:r>
            <a:r>
              <a:rPr lang="en-US" sz="4000" b="1">
                <a:solidFill>
                  <a:srgbClr val="000090"/>
                </a:solidFill>
                <a:effectLst>
                  <a:glow rad="266700">
                    <a:schemeClr val="tx1">
                      <a:alpha val="93000"/>
                    </a:schemeClr>
                  </a:glow>
                </a:effectLst>
                <a:latin typeface="Tahoma" charset="0"/>
                <a:ea typeface="ＭＳ Ｐゴシック" charset="0"/>
              </a:rPr>
              <a:t>fulfilled </a:t>
            </a:r>
            <a:r>
              <a:rPr lang="en-US" sz="4000" b="1">
                <a:solidFill>
                  <a:srgbClr val="000000"/>
                </a:solidFill>
                <a:effectLst>
                  <a:glow rad="266700">
                    <a:schemeClr val="tx1">
                      <a:alpha val="93000"/>
                    </a:schemeClr>
                  </a:glow>
                </a:effectLst>
                <a:latin typeface="Tahoma" charset="0"/>
                <a:ea typeface="ＭＳ Ｐゴシック" charset="0"/>
              </a:rPr>
              <a:t>Scripture in his </a:t>
            </a:r>
            <a:r>
              <a:rPr lang="en-US" sz="4000" b="1">
                <a:solidFill>
                  <a:srgbClr val="800000"/>
                </a:solidFill>
                <a:effectLst>
                  <a:glow rad="266700">
                    <a:schemeClr val="tx1">
                      <a:alpha val="93000"/>
                    </a:schemeClr>
                  </a:glow>
                </a:effectLst>
                <a:latin typeface="Tahoma" charset="0"/>
                <a:ea typeface="ＭＳ Ｐゴシック" charset="0"/>
              </a:rPr>
              <a:t>selfless</a:t>
            </a:r>
            <a:r>
              <a:rPr lang="en-US" sz="4000" b="1">
                <a:solidFill>
                  <a:srgbClr val="000000"/>
                </a:solidFill>
                <a:effectLst>
                  <a:glow rad="266700">
                    <a:schemeClr val="tx1">
                      <a:alpha val="93000"/>
                    </a:schemeClr>
                  </a:glow>
                </a:effectLst>
                <a:latin typeface="Tahoma" charset="0"/>
                <a:ea typeface="ＭＳ Ｐゴシック" charset="0"/>
              </a:rPr>
              <a:t> death (19:16b-37). </a:t>
            </a:r>
          </a:p>
        </p:txBody>
      </p:sp>
      <p:sp>
        <p:nvSpPr>
          <p:cNvPr id="4" name="Rectangle 2"/>
          <p:cNvSpPr txBox="1">
            <a:spLocks noChangeArrowheads="1"/>
          </p:cNvSpPr>
          <p:nvPr/>
        </p:nvSpPr>
        <p:spPr bwMode="auto">
          <a:xfrm>
            <a:off x="4464050" y="1236663"/>
            <a:ext cx="3960813"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000090"/>
                </a:solidFill>
                <a:effectLst>
                  <a:glow rad="266700">
                    <a:schemeClr val="tx1">
                      <a:alpha val="93000"/>
                    </a:schemeClr>
                  </a:glow>
                </a:effectLst>
                <a:latin typeface="Tahoma" charset="0"/>
              </a:rPr>
              <a:t>Fulfillments</a:t>
            </a:r>
          </a:p>
        </p:txBody>
      </p:sp>
      <p:sp>
        <p:nvSpPr>
          <p:cNvPr id="5" name="Rectangle 2"/>
          <p:cNvSpPr txBox="1">
            <a:spLocks noChangeArrowheads="1"/>
          </p:cNvSpPr>
          <p:nvPr/>
        </p:nvSpPr>
        <p:spPr bwMode="auto">
          <a:xfrm>
            <a:off x="107950" y="1236663"/>
            <a:ext cx="3959225" cy="792162"/>
          </a:xfrm>
          <a:prstGeom prst="rect">
            <a:avLst/>
          </a:prstGeom>
          <a:no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smtClean="0">
                <a:solidFill>
                  <a:srgbClr val="800000"/>
                </a:solidFill>
                <a:effectLst>
                  <a:glow rad="266700">
                    <a:schemeClr val="tx1">
                      <a:alpha val="93000"/>
                    </a:schemeClr>
                  </a:glow>
                </a:effectLst>
                <a:latin typeface="Tahoma" charset="0"/>
              </a:rPr>
              <a:t>Selflessness</a:t>
            </a:r>
            <a:endParaRPr lang="en-US" sz="4000" b="1" u="sng" smtClean="0">
              <a:solidFill>
                <a:srgbClr val="000000"/>
              </a:solidFill>
              <a:effectLst>
                <a:glow rad="266700">
                  <a:schemeClr val="tx1">
                    <a:alpha val="93000"/>
                  </a:schemeClr>
                </a:glow>
              </a:effectLst>
              <a:latin typeface="Tahoma" charset="0"/>
            </a:endParaRPr>
          </a:p>
        </p:txBody>
      </p:sp>
      <p:sp>
        <p:nvSpPr>
          <p:cNvPr id="6" name="Rectangle 2"/>
          <p:cNvSpPr txBox="1">
            <a:spLocks noChangeArrowheads="1"/>
          </p:cNvSpPr>
          <p:nvPr/>
        </p:nvSpPr>
        <p:spPr bwMode="auto">
          <a:xfrm>
            <a:off x="107950" y="196850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266700">
                    <a:schemeClr val="tx1">
                      <a:alpha val="93000"/>
                    </a:schemeClr>
                  </a:glow>
                </a:effectLst>
                <a:latin typeface="Tahoma" charset="0"/>
              </a:rPr>
              <a:t>Carried cross</a:t>
            </a:r>
            <a:endParaRPr lang="en-US" sz="4000" b="1" smtClean="0">
              <a:solidFill>
                <a:srgbClr val="000000"/>
              </a:solidFill>
              <a:effectLst>
                <a:glow rad="266700">
                  <a:schemeClr val="tx1">
                    <a:alpha val="93000"/>
                  </a:schemeClr>
                </a:glow>
              </a:effectLst>
              <a:latin typeface="Tahoma" charset="0"/>
            </a:endParaRPr>
          </a:p>
        </p:txBody>
      </p:sp>
      <p:sp>
        <p:nvSpPr>
          <p:cNvPr id="7" name="Rectangle 2"/>
          <p:cNvSpPr txBox="1">
            <a:spLocks noChangeArrowheads="1"/>
          </p:cNvSpPr>
          <p:nvPr/>
        </p:nvSpPr>
        <p:spPr bwMode="auto">
          <a:xfrm>
            <a:off x="107950" y="2698750"/>
            <a:ext cx="417671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266700">
                    <a:schemeClr val="tx1">
                      <a:alpha val="93000"/>
                    </a:schemeClr>
                  </a:glow>
                </a:effectLst>
                <a:latin typeface="Tahoma" charset="0"/>
              </a:rPr>
              <a:t>Crucifixion</a:t>
            </a:r>
            <a:endParaRPr lang="en-US" sz="4000" b="1" smtClean="0">
              <a:solidFill>
                <a:srgbClr val="000000"/>
              </a:solidFill>
              <a:effectLst>
                <a:glow rad="266700">
                  <a:schemeClr val="tx1">
                    <a:alpha val="93000"/>
                  </a:schemeClr>
                </a:glow>
              </a:effectLst>
              <a:latin typeface="Tahoma" charset="0"/>
            </a:endParaRPr>
          </a:p>
        </p:txBody>
      </p:sp>
      <p:sp>
        <p:nvSpPr>
          <p:cNvPr id="8" name="Rectangle 2"/>
          <p:cNvSpPr txBox="1">
            <a:spLocks noChangeArrowheads="1"/>
          </p:cNvSpPr>
          <p:nvPr/>
        </p:nvSpPr>
        <p:spPr bwMode="auto">
          <a:xfrm>
            <a:off x="4464050" y="19653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266700">
                    <a:schemeClr val="tx1">
                      <a:alpha val="93000"/>
                    </a:schemeClr>
                  </a:glow>
                </a:effectLst>
                <a:latin typeface="Tahoma" charset="0"/>
              </a:rPr>
              <a:t>Clothes divided</a:t>
            </a:r>
          </a:p>
        </p:txBody>
      </p:sp>
      <p:sp>
        <p:nvSpPr>
          <p:cNvPr id="9" name="Rectangle 2"/>
          <p:cNvSpPr txBox="1">
            <a:spLocks noChangeArrowheads="1"/>
          </p:cNvSpPr>
          <p:nvPr/>
        </p:nvSpPr>
        <p:spPr bwMode="auto">
          <a:xfrm>
            <a:off x="107950" y="3429000"/>
            <a:ext cx="4714875"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800000"/>
                </a:solidFill>
                <a:effectLst>
                  <a:glow rad="266700">
                    <a:schemeClr val="tx1">
                      <a:alpha val="93000"/>
                    </a:schemeClr>
                  </a:glow>
                </a:effectLst>
                <a:latin typeface="Tahoma" charset="0"/>
              </a:rPr>
              <a:t>Cared for Mary</a:t>
            </a:r>
            <a:endParaRPr lang="en-US" sz="4000" b="1" smtClean="0">
              <a:solidFill>
                <a:srgbClr val="000000"/>
              </a:solidFill>
              <a:effectLst>
                <a:glow rad="266700">
                  <a:schemeClr val="tx1">
                    <a:alpha val="93000"/>
                  </a:schemeClr>
                </a:glow>
              </a:effectLst>
              <a:latin typeface="Tahoma" charset="0"/>
            </a:endParaRPr>
          </a:p>
        </p:txBody>
      </p:sp>
      <p:sp>
        <p:nvSpPr>
          <p:cNvPr id="10" name="Rectangle 2"/>
          <p:cNvSpPr txBox="1">
            <a:spLocks noChangeArrowheads="1"/>
          </p:cNvSpPr>
          <p:nvPr/>
        </p:nvSpPr>
        <p:spPr bwMode="auto">
          <a:xfrm>
            <a:off x="4464050" y="2692400"/>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266700">
                    <a:schemeClr val="tx1">
                      <a:alpha val="93000"/>
                    </a:schemeClr>
                  </a:glow>
                </a:effectLst>
                <a:latin typeface="Tahoma" charset="0"/>
              </a:rPr>
              <a:t>Thirsted</a:t>
            </a:r>
          </a:p>
        </p:txBody>
      </p:sp>
      <p:sp>
        <p:nvSpPr>
          <p:cNvPr id="11" name="Rectangle 2"/>
          <p:cNvSpPr txBox="1">
            <a:spLocks noChangeArrowheads="1"/>
          </p:cNvSpPr>
          <p:nvPr/>
        </p:nvSpPr>
        <p:spPr bwMode="auto">
          <a:xfrm>
            <a:off x="4464050" y="3421063"/>
            <a:ext cx="4716463" cy="792162"/>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266700">
                    <a:schemeClr val="tx1">
                      <a:alpha val="93000"/>
                    </a:schemeClr>
                  </a:glow>
                </a:effectLst>
                <a:latin typeface="Tahoma" charset="0"/>
              </a:rPr>
              <a:t>Paid for sin</a:t>
            </a:r>
          </a:p>
        </p:txBody>
      </p:sp>
      <p:sp>
        <p:nvSpPr>
          <p:cNvPr id="12" name="Rectangle 2"/>
          <p:cNvSpPr txBox="1">
            <a:spLocks noChangeArrowheads="1"/>
          </p:cNvSpPr>
          <p:nvPr/>
        </p:nvSpPr>
        <p:spPr bwMode="auto">
          <a:xfrm>
            <a:off x="4464050" y="4149725"/>
            <a:ext cx="4716463" cy="792163"/>
          </a:xfrm>
          <a:prstGeom prst="rect">
            <a:avLst/>
          </a:prstGeom>
          <a:noFill/>
          <a:ln>
            <a:noFill/>
          </a:ln>
          <a:effectLst/>
          <a:extLst/>
        </p:spPr>
        <p:txBody>
          <a:bodyPr anchor="ctr"/>
          <a:lstStyle>
            <a:lvl1pPr marL="261938" indent="-261938"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defRPr/>
            </a:pPr>
            <a:r>
              <a:rPr lang="en-US" sz="4000" b="1" smtClean="0">
                <a:solidFill>
                  <a:srgbClr val="000090"/>
                </a:solidFill>
                <a:effectLst>
                  <a:glow rad="266700">
                    <a:schemeClr val="tx1">
                      <a:alpha val="93000"/>
                    </a:schemeClr>
                  </a:glow>
                </a:effectLst>
                <a:latin typeface="Tahoma" charset="0"/>
              </a:rPr>
              <a:t>Pierced side</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descr="John 19.41 Body laid in t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107504" y="44624"/>
            <a:ext cx="8589640" cy="1503040"/>
          </a:xfrm>
        </p:spPr>
        <p:txBody>
          <a:bodyPr>
            <a:scene3d>
              <a:camera prst="orthographicFront"/>
              <a:lightRig rig="soft" dir="t">
                <a:rot lat="0" lon="0" rev="10800000"/>
              </a:lightRig>
            </a:scene3d>
            <a:sp3d>
              <a:bevelT w="27940" h="12700"/>
              <a:contourClr>
                <a:srgbClr val="DDDDDD"/>
              </a:contourClr>
            </a:sp3d>
          </a:bodyPr>
          <a:lstStyle/>
          <a:p>
            <a:pPr marL="720725" indent="-720725" algn="l">
              <a:defRPr/>
            </a:pPr>
            <a:r>
              <a:rPr lang="en-US" b="1" spc="150" dirty="0" smtClean="0">
                <a:ln w="11430"/>
                <a:solidFill>
                  <a:srgbClr val="F8F8F8"/>
                </a:solidFill>
                <a:effectLst>
                  <a:outerShdw blurRad="25400" algn="tl" rotWithShape="0">
                    <a:srgbClr val="000000">
                      <a:alpha val="43000"/>
                    </a:srgbClr>
                  </a:outerShdw>
                </a:effectLst>
                <a:latin typeface="Arial"/>
                <a:cs typeface="Arial"/>
              </a:rPr>
              <a:t>II. Christ</a:t>
            </a:r>
            <a:r>
              <a:rPr lang="uk-UA" b="1" spc="150" dirty="0" smtClean="0">
                <a:ln w="11430"/>
                <a:solidFill>
                  <a:srgbClr val="F8F8F8"/>
                </a:solidFill>
                <a:effectLst>
                  <a:outerShdw blurRad="25400" algn="tl" rotWithShape="0">
                    <a:srgbClr val="000000">
                      <a:alpha val="43000"/>
                    </a:srgbClr>
                  </a:outerShdw>
                </a:effectLst>
                <a:latin typeface="Arial"/>
                <a:cs typeface="Arial"/>
              </a:rPr>
              <a:t>'</a:t>
            </a:r>
            <a:r>
              <a:rPr lang="en-US" b="1" spc="150" dirty="0" smtClean="0">
                <a:ln w="11430"/>
                <a:solidFill>
                  <a:srgbClr val="F8F8F8"/>
                </a:solidFill>
                <a:effectLst>
                  <a:outerShdw blurRad="25400" algn="tl" rotWithShape="0">
                    <a:srgbClr val="000000">
                      <a:alpha val="43000"/>
                    </a:srgbClr>
                  </a:outerShdw>
                </a:effectLst>
                <a:latin typeface="Arial"/>
                <a:cs typeface="Arial"/>
              </a:rPr>
              <a:t>s </a:t>
            </a:r>
            <a:r>
              <a:rPr lang="en-US" b="1" u="sng" spc="150" dirty="0" smtClean="0">
                <a:ln w="11430"/>
                <a:solidFill>
                  <a:srgbClr val="FFFF00"/>
                </a:solidFill>
                <a:effectLst>
                  <a:outerShdw blurRad="25400" algn="tl" rotWithShape="0">
                    <a:srgbClr val="000000">
                      <a:alpha val="43000"/>
                    </a:srgbClr>
                  </a:outerShdw>
                </a:effectLst>
                <a:latin typeface="Arial"/>
                <a:cs typeface="Arial"/>
              </a:rPr>
              <a:t>burial</a:t>
            </a:r>
            <a:r>
              <a:rPr lang="en-US" b="1" spc="150" dirty="0" smtClean="0">
                <a:ln w="11430"/>
                <a:solidFill>
                  <a:srgbClr val="FFFF00"/>
                </a:solidFill>
                <a:effectLst>
                  <a:outerShdw blurRad="25400" algn="tl" rotWithShape="0">
                    <a:srgbClr val="000000">
                      <a:alpha val="43000"/>
                    </a:srgbClr>
                  </a:outerShdw>
                </a:effectLst>
                <a:latin typeface="Arial"/>
                <a:cs typeface="Arial"/>
              </a:rPr>
              <a:t> </a:t>
            </a:r>
            <a:r>
              <a:rPr lang="en-US" b="1" spc="150" dirty="0" smtClean="0">
                <a:ln w="11430"/>
                <a:solidFill>
                  <a:srgbClr val="F8F8F8"/>
                </a:solidFill>
                <a:effectLst>
                  <a:outerShdw blurRad="25400" algn="tl" rotWithShape="0">
                    <a:srgbClr val="000000">
                      <a:alpha val="43000"/>
                    </a:srgbClr>
                  </a:outerShdw>
                </a:effectLst>
                <a:latin typeface="Arial"/>
                <a:cs typeface="Arial"/>
              </a:rPr>
              <a:t>proved he was truly </a:t>
            </a:r>
            <a:r>
              <a:rPr lang="en-US" b="1" u="sng" spc="150" dirty="0" smtClean="0">
                <a:ln w="11430"/>
                <a:solidFill>
                  <a:srgbClr val="FFFF00"/>
                </a:solidFill>
                <a:effectLst>
                  <a:outerShdw blurRad="25400" algn="tl" rotWithShape="0">
                    <a:srgbClr val="000000">
                      <a:alpha val="43000"/>
                    </a:srgbClr>
                  </a:outerShdw>
                </a:effectLst>
                <a:latin typeface="Arial"/>
                <a:cs typeface="Arial"/>
              </a:rPr>
              <a:t>dead</a:t>
            </a:r>
            <a:r>
              <a:rPr lang="en-US" b="1" spc="150" dirty="0" smtClean="0">
                <a:ln w="11430"/>
                <a:solidFill>
                  <a:srgbClr val="FFFF00"/>
                </a:solidFill>
                <a:effectLst>
                  <a:outerShdw blurRad="25400" algn="tl" rotWithShape="0">
                    <a:srgbClr val="000000">
                      <a:alpha val="43000"/>
                    </a:srgbClr>
                  </a:outerShdw>
                </a:effectLst>
                <a:latin typeface="Arial"/>
                <a:cs typeface="Arial"/>
              </a:rPr>
              <a:t> </a:t>
            </a:r>
            <a:r>
              <a:rPr lang="en-US" b="1" spc="150" dirty="0" smtClean="0">
                <a:ln w="11430"/>
                <a:solidFill>
                  <a:srgbClr val="F8F8F8"/>
                </a:solidFill>
                <a:effectLst>
                  <a:outerShdw blurRad="25400" algn="tl" rotWithShape="0">
                    <a:srgbClr val="000000">
                      <a:alpha val="43000"/>
                    </a:srgbClr>
                  </a:outerShdw>
                </a:effectLst>
                <a:latin typeface="Arial"/>
                <a:cs typeface="Arial"/>
              </a:rPr>
              <a:t>(19:38-42).</a:t>
            </a:r>
            <a:endParaRPr lang="en-US" b="1" spc="150" dirty="0">
              <a:ln w="11430"/>
              <a:solidFill>
                <a:srgbClr val="F8F8F8"/>
              </a:solidFill>
              <a:effectLst>
                <a:outerShdw blurRad="25400" algn="tl" rotWithShape="0">
                  <a:srgbClr val="000000">
                    <a:alpha val="43000"/>
                  </a:srgbClr>
                </a:outerShdw>
              </a:effectLst>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algn="ctr">
              <a:defRPr/>
            </a:pPr>
            <a:endParaRPr lang="en-US" sz="1800">
              <a:solidFill>
                <a:srgbClr val="000000"/>
              </a:solidFill>
              <a:cs typeface="+mn-cs"/>
            </a:endParaRPr>
          </a:p>
        </p:txBody>
      </p:sp>
      <p:sp>
        <p:nvSpPr>
          <p:cNvPr id="2" name="Title 1"/>
          <p:cNvSpPr>
            <a:spLocks noGrp="1"/>
          </p:cNvSpPr>
          <p:nvPr>
            <p:ph type="title" idx="4294967295"/>
          </p:nvPr>
        </p:nvSpPr>
        <p:spPr>
          <a:xfrm>
            <a:off x="395288" y="5715000"/>
            <a:ext cx="8229600" cy="1143000"/>
          </a:xfrm>
        </p:spPr>
        <p:txBody>
          <a:bodyPr/>
          <a:lstStyle/>
          <a:p>
            <a:pPr eaLnBrk="1" hangingPunct="1">
              <a:defRPr/>
            </a:pPr>
            <a:r>
              <a:rPr lang="en-US" sz="4000" b="1">
                <a:solidFill>
                  <a:schemeClr val="tx1"/>
                </a:solidFill>
                <a:latin typeface="Tahoma" charset="0"/>
                <a:ea typeface="ＭＳ Ｐゴシック" charset="0"/>
              </a:rPr>
              <a:t>To End All Wars</a:t>
            </a:r>
          </a:p>
        </p:txBody>
      </p:sp>
      <p:pic>
        <p:nvPicPr>
          <p:cNvPr id="254979" name="Picture 4" descr="teawposterfox_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9388" y="-4059238"/>
            <a:ext cx="8856662" cy="131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algn="ctr">
              <a:defRPr/>
            </a:pPr>
            <a:endParaRPr lang="en-US" sz="1800">
              <a:solidFill>
                <a:srgbClr val="000000"/>
              </a:solidFill>
              <a:cs typeface="+mn-cs"/>
            </a:endParaRPr>
          </a:p>
        </p:txBody>
      </p:sp>
      <p:sp>
        <p:nvSpPr>
          <p:cNvPr id="2" name="Title 1"/>
          <p:cNvSpPr>
            <a:spLocks noGrp="1"/>
          </p:cNvSpPr>
          <p:nvPr>
            <p:ph type="title" idx="4294967295"/>
          </p:nvPr>
        </p:nvSpPr>
        <p:spPr>
          <a:xfrm>
            <a:off x="0" y="5229200"/>
            <a:ext cx="9144000" cy="1628800"/>
          </a:xfrm>
        </p:spPr>
        <p:txBody>
          <a:bodyPr/>
          <a:lstStyle/>
          <a:p>
            <a:pPr eaLnBrk="1" hangingPunct="1">
              <a:defRPr/>
            </a:pPr>
            <a:r>
              <a:rPr lang="en-US" sz="4000" b="1" dirty="0">
                <a:solidFill>
                  <a:schemeClr val="tx1"/>
                </a:solidFill>
                <a:latin typeface="Tahoma" charset="0"/>
                <a:ea typeface="ＭＳ Ｐゴシック" charset="0"/>
              </a:rPr>
              <a:t>To End All Wars</a:t>
            </a:r>
          </a:p>
        </p:txBody>
      </p:sp>
      <p:pic>
        <p:nvPicPr>
          <p:cNvPr id="3" name="To End All Wars.mov.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833"/>
            <a:ext cx="9166862" cy="5156360"/>
          </a:xfrm>
          <a:prstGeom prst="rect">
            <a:avLst/>
          </a:prstGeom>
        </p:spPr>
      </p:pic>
    </p:spTree>
    <p:extLst>
      <p:ext uri="{BB962C8B-B14F-4D97-AF65-F5344CB8AC3E}">
        <p14:creationId xmlns:p14="http://schemas.microsoft.com/office/powerpoint/2010/main" val="19077397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4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5" name="Picture 2" descr="Holy Sepulcher place of crucifixion,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9525"/>
            <a:ext cx="9155113"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dirty="0">
                <a:solidFill>
                  <a:schemeClr val="tx1"/>
                </a:solidFill>
                <a:effectLst>
                  <a:glow rad="127000">
                    <a:srgbClr val="000000">
                      <a:alpha val="88000"/>
                    </a:srgbClr>
                  </a:glow>
                </a:effectLst>
                <a:latin typeface="Tahoma" charset="0"/>
                <a:ea typeface="ＭＳ Ｐゴシック" charset="0"/>
              </a:rPr>
              <a:t>Golgotha, in The Church of the Holy Sepulcher</a:t>
            </a: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59074" name="Picture 3" descr="Station 12, Jesus Crucified, dg 05110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descr="john 19 tex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361488"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rgbClr val="000000"/>
          </a:solidFill>
          <a:ln w="76200">
            <a:solidFill>
              <a:schemeClr val="tx1"/>
            </a:solidFill>
          </a:ln>
        </p:spPr>
        <p:txBody>
          <a:bodyPr/>
          <a:lstStyle/>
          <a:p>
            <a:pPr eaLnBrk="1" hangingPunct="1">
              <a:defRPr/>
            </a:pPr>
            <a:r>
              <a:rPr lang="en-US" sz="5400" b="1">
                <a:solidFill>
                  <a:schemeClr val="tx1"/>
                </a:solidFill>
                <a:effectLst>
                  <a:outerShdw blurRad="38100" dist="38100" dir="2700000" algn="tl">
                    <a:srgbClr val="8C0000"/>
                  </a:outerShdw>
                </a:effectLst>
                <a:latin typeface="Tahoma" charset="0"/>
                <a:ea typeface="ＭＳ Ｐゴシック" charset="0"/>
              </a:rPr>
              <a:t>He Died for You!</a:t>
            </a:r>
          </a:p>
        </p:txBody>
      </p:sp>
      <p:sp>
        <p:nvSpPr>
          <p:cNvPr id="4" name="Title 1"/>
          <p:cNvSpPr txBox="1">
            <a:spLocks/>
          </p:cNvSpPr>
          <p:nvPr/>
        </p:nvSpPr>
        <p:spPr bwMode="auto">
          <a:xfrm rot="20762415">
            <a:off x="898525" y="3881438"/>
            <a:ext cx="8229600" cy="2441575"/>
          </a:xfrm>
          <a:prstGeom prst="rect">
            <a:avLst/>
          </a:prstGeom>
          <a:solidFill>
            <a:srgbClr val="000000"/>
          </a:solidFill>
          <a:ln>
            <a:noFill/>
          </a:ln>
          <a:effectLs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4800" b="1" dirty="0" smtClean="0">
                <a:solidFill>
                  <a:srgbClr val="FFFFFF"/>
                </a:solidFill>
                <a:effectLst>
                  <a:outerShdw blurRad="38100" dist="38100" dir="2700000" algn="tl">
                    <a:srgbClr val="8C0000"/>
                  </a:outerShdw>
                </a:effectLst>
                <a:latin typeface="Tahoma" charset="0"/>
              </a:rPr>
              <a:t>But how do we </a:t>
            </a:r>
            <a:r>
              <a:rPr lang="en-US" sz="4800" b="1" dirty="0" smtClean="0">
                <a:solidFill>
                  <a:srgbClr val="FFFF00"/>
                </a:solidFill>
                <a:latin typeface="Tahoma" charset="0"/>
              </a:rPr>
              <a:t>know</a:t>
            </a:r>
            <a:r>
              <a:rPr lang="en-US" sz="4800" b="1" dirty="0" smtClean="0">
                <a:solidFill>
                  <a:srgbClr val="FFFFFF"/>
                </a:solidFill>
                <a:latin typeface="Tahoma" charset="0"/>
              </a:rPr>
              <a:t> </a:t>
            </a:r>
            <a:r>
              <a:rPr lang="en-US" sz="4800" b="1" dirty="0" smtClean="0">
                <a:solidFill>
                  <a:srgbClr val="FFFFFF"/>
                </a:solidFill>
                <a:effectLst>
                  <a:outerShdw blurRad="38100" dist="38100" dir="2700000" algn="tl">
                    <a:srgbClr val="8C0000"/>
                  </a:outerShdw>
                </a:effectLst>
                <a:latin typeface="Tahoma" charset="0"/>
              </a:rPr>
              <a:t>that Christ</a:t>
            </a:r>
            <a:r>
              <a:rPr lang="uk-UA" altLang="ja-JP" sz="4800" b="1" dirty="0" smtClean="0">
                <a:solidFill>
                  <a:srgbClr val="FFFFFF"/>
                </a:solidFill>
                <a:effectLst>
                  <a:outerShdw blurRad="38100" dist="38100" dir="2700000" algn="tl">
                    <a:srgbClr val="8C0000"/>
                  </a:outerShdw>
                </a:effectLst>
                <a:latin typeface="Tahoma" charset="0"/>
              </a:rPr>
              <a:t>'</a:t>
            </a:r>
            <a:r>
              <a:rPr lang="en-US" sz="4800" b="1" dirty="0" smtClean="0">
                <a:solidFill>
                  <a:srgbClr val="FFFFFF"/>
                </a:solidFill>
                <a:effectLst>
                  <a:outerShdw blurRad="38100" dist="38100" dir="2700000" algn="tl">
                    <a:srgbClr val="8C0000"/>
                  </a:outerShdw>
                </a:effectLst>
                <a:latin typeface="Tahoma" charset="0"/>
              </a:rPr>
              <a:t>s death actually paid for our sin?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25413"/>
            <a:ext cx="9144000" cy="1143000"/>
          </a:xfrm>
        </p:spPr>
        <p:txBody>
          <a:bodyPr/>
          <a:lstStyle/>
          <a:p>
            <a:pPr eaLnBrk="1" hangingPunct="1">
              <a:defRPr/>
            </a:pPr>
            <a:r>
              <a:rPr lang="en-US" sz="4800" b="1">
                <a:solidFill>
                  <a:schemeClr val="tx1"/>
                </a:solidFill>
                <a:latin typeface="Tahoma" charset="0"/>
                <a:ea typeface="ＭＳ Ｐゴシック" charset="0"/>
              </a:rPr>
              <a:t>Golgotha, in The Church of the Holy Sepulcher</a:t>
            </a:r>
          </a:p>
        </p:txBody>
      </p:sp>
      <p:pic>
        <p:nvPicPr>
          <p:cNvPr id="261122" name="Picture 2" descr="Holy Sepulcher rock of Golgotha, tb092902.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025" y="17463"/>
            <a:ext cx="9253538" cy="694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algn="ctr">
              <a:defRPr/>
            </a:pPr>
            <a:endParaRPr lang="en-US" sz="1800">
              <a:solidFill>
                <a:srgbClr val="000000"/>
              </a:solidFill>
              <a:cs typeface="+mn-cs"/>
            </a:endParaRPr>
          </a:p>
        </p:txBody>
      </p:sp>
      <p:sp>
        <p:nvSpPr>
          <p:cNvPr id="2" name="Title 1"/>
          <p:cNvSpPr>
            <a:spLocks noGrp="1"/>
          </p:cNvSpPr>
          <p:nvPr>
            <p:ph type="title" idx="4294967295"/>
          </p:nvPr>
        </p:nvSpPr>
        <p:spPr>
          <a:xfrm>
            <a:off x="4859338" y="274638"/>
            <a:ext cx="3827462" cy="3225800"/>
          </a:xfrm>
        </p:spPr>
        <p:txBody>
          <a:bodyPr/>
          <a:lstStyle/>
          <a:p>
            <a:pPr eaLnBrk="1" hangingPunct="1">
              <a:defRPr/>
            </a:pPr>
            <a:r>
              <a:rPr lang="en-US" b="1">
                <a:solidFill>
                  <a:schemeClr val="tx1"/>
                </a:solidFill>
                <a:latin typeface="Tahoma" charset="0"/>
                <a:ea typeface="ＭＳ Ｐゴシック" charset="0"/>
              </a:rPr>
              <a:t>Who crucified Jesus?</a:t>
            </a:r>
          </a:p>
        </p:txBody>
      </p:sp>
      <p:pic>
        <p:nvPicPr>
          <p:cNvPr id="263171" name="Picture 2" descr="We crucified Jesu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9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5218" name="Title 1"/>
          <p:cNvSpPr>
            <a:spLocks noGrp="1"/>
          </p:cNvSpPr>
          <p:nvPr>
            <p:ph type="ctrTitle"/>
          </p:nvPr>
        </p:nvSpPr>
        <p:spPr>
          <a:xfrm>
            <a:off x="3810000" y="6019800"/>
            <a:ext cx="5334000" cy="838200"/>
          </a:xfrm>
        </p:spPr>
        <p:txBody>
          <a:bodyPr/>
          <a:lstStyle/>
          <a:p>
            <a:r>
              <a:rPr lang="en-US">
                <a:latin typeface="Arial" charset="0"/>
                <a:ea typeface="ヒラギノ角ゴ Pro W3" charset="0"/>
                <a:cs typeface="ヒラギノ角ゴ Pro W3" charset="0"/>
              </a:rPr>
              <a:t>It is Finished</a:t>
            </a:r>
          </a:p>
        </p:txBody>
      </p:sp>
      <p:pic>
        <p:nvPicPr>
          <p:cNvPr id="265219" name="Picture 3" descr="IT IS FINISHE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44000" y="-31750"/>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20"/>
          <p:cNvSpPr>
            <a:spLocks noChangeArrowheads="1"/>
          </p:cNvSpPr>
          <p:nvPr/>
        </p:nvSpPr>
        <p:spPr bwMode="auto">
          <a:xfrm>
            <a:off x="-76200" y="-76200"/>
            <a:ext cx="9296400" cy="70866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endParaRPr>
          </a:p>
        </p:txBody>
      </p:sp>
      <p:sp>
        <p:nvSpPr>
          <p:cNvPr id="2" name="Title 1"/>
          <p:cNvSpPr>
            <a:spLocks noGrp="1"/>
          </p:cNvSpPr>
          <p:nvPr>
            <p:ph type="title"/>
          </p:nvPr>
        </p:nvSpPr>
        <p:spPr>
          <a:xfrm>
            <a:off x="-304800" y="0"/>
            <a:ext cx="9677400" cy="1066800"/>
          </a:xfrm>
        </p:spPr>
        <p:txBody>
          <a:bodyPr/>
          <a:lstStyle/>
          <a:p>
            <a:pPr eaLnBrk="1" hangingPunct="1">
              <a:defRPr/>
            </a:pPr>
            <a:r>
              <a:rPr lang="en-US">
                <a:solidFill>
                  <a:srgbClr val="000000"/>
                </a:solidFill>
                <a:effectLst>
                  <a:outerShdw blurRad="38100" dist="38100" dir="2700000" algn="tl">
                    <a:srgbClr val="FFFFFF"/>
                  </a:outerShdw>
                </a:effectLst>
                <a:latin typeface="Arial" charset="0"/>
              </a:rPr>
              <a:t>Cross Too Heavy?</a:t>
            </a:r>
          </a:p>
        </p:txBody>
      </p:sp>
      <p:pic>
        <p:nvPicPr>
          <p:cNvPr id="266243" name="Picture 5" descr="ATT002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14400" y="0"/>
            <a:ext cx="74676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TT0022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0"/>
            <a:ext cx="73152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ATT00222.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0"/>
            <a:ext cx="7332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TT00221.jp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14400" y="0"/>
            <a:ext cx="746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TT00220.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14400" y="0"/>
            <a:ext cx="745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ATT00219.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914400" y="0"/>
            <a:ext cx="7432675" cy="710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TT00218.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914400" y="0"/>
            <a:ext cx="7467600" cy="719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ATT00217.jp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914400" y="0"/>
            <a:ext cx="7204075" cy="700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ATT00216.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914400" y="0"/>
            <a:ext cx="7450138" cy="729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ATT00215.jpg"/>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14400" y="0"/>
            <a:ext cx="7313613"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TT00214.jpg"/>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914400" y="0"/>
            <a:ext cx="7432675" cy="724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ATT00213.jp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14400" y="0"/>
            <a:ext cx="7186613"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ATT00212.jp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14400" y="0"/>
            <a:ext cx="7204075"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TT00211.jp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914400" y="0"/>
            <a:ext cx="7432675" cy="727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nodeType="click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nodeType="click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nodeType="clickEffect">
                                  <p:stCondLst>
                                    <p:cond delay="0"/>
                                  </p:stCondLst>
                                  <p:childTnLst>
                                    <p:animEffect transition="out" filter="fade">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xit" presetSubtype="0" fill="hold" nodeType="clickEffect">
                                  <p:stCondLst>
                                    <p:cond delay="0"/>
                                  </p:stCondLst>
                                  <p:childTnLst>
                                    <p:animEffect transition="out" filter="fade">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xit" presetSubtype="0" fill="hold" nodeType="clickEffect">
                                  <p:stCondLst>
                                    <p:cond delay="0"/>
                                  </p:stCondLst>
                                  <p:childTnLst>
                                    <p:animEffect transition="out" filter="fade">
                                      <p:cBhvr>
                                        <p:cTn id="56" dur="500"/>
                                        <p:tgtEl>
                                          <p:spTgt spid="10"/>
                                        </p:tgtEl>
                                      </p:cBhvr>
                                    </p:animEffect>
                                    <p:set>
                                      <p:cBhvr>
                                        <p:cTn id="57" dur="1" fill="hold">
                                          <p:stCondLst>
                                            <p:cond delay="499"/>
                                          </p:stCondLst>
                                        </p:cTn>
                                        <p:tgtEl>
                                          <p:spTgt spid="10"/>
                                        </p:tgtEl>
                                        <p:attrNameLst>
                                          <p:attrName>style.visibility</p:attrName>
                                        </p:attrNameLst>
                                      </p:cBhvr>
                                      <p:to>
                                        <p:strVal val="hidden"/>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xit" presetSubtype="0" fill="hold" nodeType="clickEffect">
                                  <p:stCondLst>
                                    <p:cond delay="0"/>
                                  </p:stCondLst>
                                  <p:childTnLst>
                                    <p:animEffect transition="out" filter="fade">
                                      <p:cBhvr>
                                        <p:cTn id="61" dur="500"/>
                                        <p:tgtEl>
                                          <p:spTgt spid="9"/>
                                        </p:tgtEl>
                                      </p:cBhvr>
                                    </p:animEffect>
                                    <p:set>
                                      <p:cBhvr>
                                        <p:cTn id="62" dur="1" fill="hold">
                                          <p:stCondLst>
                                            <p:cond delay="499"/>
                                          </p:stCondLst>
                                        </p:cTn>
                                        <p:tgtEl>
                                          <p:spTgt spid="9"/>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8"/>
                                        </p:tgtEl>
                                      </p:cBhvr>
                                    </p:animEffect>
                                    <p:set>
                                      <p:cBhvr>
                                        <p:cTn id="6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0"/>
            <a:ext cx="9144000" cy="6858000"/>
          </a:xfrm>
          <a:prstGeom prst="rect">
            <a:avLst/>
          </a:prstGeom>
          <a:solidFill>
            <a:srgbClr val="000000"/>
          </a:solidFill>
          <a:ln>
            <a:noFill/>
          </a:ln>
          <a:effectLst/>
          <a:extLst/>
        </p:spPr>
        <p:txBody>
          <a:bodyPr wrap="none" anchor="ctr"/>
          <a:lstStyle/>
          <a:p>
            <a:pPr algn="ctr">
              <a:defRPr/>
            </a:pPr>
            <a:endParaRPr lang="en-US" sz="1800">
              <a:solidFill>
                <a:srgbClr val="000000"/>
              </a:solidFill>
              <a:cs typeface="+mn-cs"/>
            </a:endParaRPr>
          </a:p>
        </p:txBody>
      </p:sp>
      <p:sp>
        <p:nvSpPr>
          <p:cNvPr id="267266" name="Title 1"/>
          <p:cNvSpPr>
            <a:spLocks noGrp="1"/>
          </p:cNvSpPr>
          <p:nvPr>
            <p:ph type="title" idx="429496729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solidFill>
                  <a:srgbClr val="000000"/>
                </a:solidFill>
                <a:effectLst/>
                <a:latin typeface="Tahoma" charset="0"/>
                <a:ea typeface="ＭＳ Ｐゴシック" charset="0"/>
              </a:rPr>
              <a:t>Black</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smtClean="0">
                <a:solidFill>
                  <a:srgbClr val="FFFFFF"/>
                </a:solidFill>
                <a:latin typeface="Arial" charset="0"/>
                <a:ea typeface="ＭＳ Ｐゴシック" charset="0"/>
              </a:rPr>
              <a:t>NT Preaching link </a:t>
            </a:r>
            <a:r>
              <a:rPr lang="en-US" sz="2800" b="1" dirty="0">
                <a:solidFill>
                  <a:srgbClr val="FFFFFF"/>
                </a:solidFill>
                <a:latin typeface="Arial" charset="0"/>
                <a:ea typeface="ＭＳ Ｐゴシック" charset="0"/>
              </a:rPr>
              <a:t>at </a:t>
            </a:r>
            <a:r>
              <a:rPr lang="en-US" sz="2800" b="1" dirty="0" smtClean="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a:t>
            </a:r>
            <a:r>
              <a:rPr lang="en-US" sz="3200" b="1" dirty="0" smtClean="0">
                <a:solidFill>
                  <a:srgbClr val="FFFFFF"/>
                </a:solidFill>
                <a:latin typeface="Arial" charset="0"/>
                <a:cs typeface="Arial" charset="0"/>
              </a:rPr>
              <a:t>presentation and script </a:t>
            </a:r>
            <a:r>
              <a:rPr lang="en-US" sz="3200" b="1" dirty="0">
                <a:solidFill>
                  <a:srgbClr val="FFFFFF"/>
                </a:solidFill>
                <a:latin typeface="Arial" charset="0"/>
                <a:cs typeface="Arial" charset="0"/>
              </a:rPr>
              <a:t>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57720876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4" descr="Gethsema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56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2"/>
          <p:cNvSpPr>
            <a:spLocks noGrp="1" noChangeArrowheads="1"/>
          </p:cNvSpPr>
          <p:nvPr>
            <p:ph type="title"/>
          </p:nvPr>
        </p:nvSpPr>
        <p:spPr>
          <a:xfrm>
            <a:off x="2667000" y="277813"/>
            <a:ext cx="6553200" cy="1779587"/>
          </a:xfrm>
          <a:effectLst>
            <a:outerShdw blurRad="63500" dist="89803" dir="2700000" algn="ctr" rotWithShape="0">
              <a:srgbClr val="000000">
                <a:alpha val="74998"/>
              </a:srgbClr>
            </a:outerShdw>
          </a:effectLst>
        </p:spPr>
        <p:txBody>
          <a:bodyPr/>
          <a:lstStyle/>
          <a:p>
            <a:pPr eaLnBrk="1" hangingPunct="1">
              <a:defRPr/>
            </a:pPr>
            <a:r>
              <a:rPr lang="en-US" sz="4000" b="1">
                <a:latin typeface="Arial" charset="0"/>
                <a:ea typeface="ＭＳ Ｐゴシック" charset="0"/>
              </a:rPr>
              <a:t>Jesus controlled His own arrest (John 18:1-11).</a:t>
            </a:r>
            <a:endParaRPr lang="en-US" sz="4000">
              <a:latin typeface="Arial"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 y="152400"/>
            <a:ext cx="5410200" cy="2590800"/>
          </a:xfrm>
          <a:effectLst>
            <a:outerShdw blurRad="63500" dist="71842" dir="2700000" algn="ctr" rotWithShape="0">
              <a:srgbClr val="000000">
                <a:alpha val="74998"/>
              </a:srgbClr>
            </a:outerShdw>
          </a:effectLst>
        </p:spPr>
        <p:txBody>
          <a:bodyPr/>
          <a:lstStyle/>
          <a:p>
            <a:pPr eaLnBrk="1" hangingPunct="1">
              <a:defRPr/>
            </a:pPr>
            <a:r>
              <a:rPr lang="en-US" sz="4000" b="1" dirty="0" smtClean="0">
                <a:latin typeface="Arial" charset="0"/>
                <a:ea typeface="ＭＳ Ｐゴシック" charset="0"/>
              </a:rPr>
              <a:t>Jesus</a:t>
            </a:r>
            <a:r>
              <a:rPr lang="uk-UA" altLang="ja-JP" sz="4000" b="1" dirty="0" smtClean="0">
                <a:latin typeface="Arial" charset="0"/>
                <a:ea typeface="ＭＳ Ｐゴシック" charset="0"/>
              </a:rPr>
              <a:t>'</a:t>
            </a:r>
            <a:r>
              <a:rPr lang="en-US" altLang="ja-JP" sz="4000" b="1" dirty="0" smtClean="0">
                <a:latin typeface="Arial" charset="0"/>
                <a:ea typeface="ＭＳ Ｐゴシック" charset="0"/>
              </a:rPr>
              <a:t> </a:t>
            </a:r>
            <a:r>
              <a:rPr lang="en-US" altLang="ja-JP" sz="4000" b="1" dirty="0">
                <a:latin typeface="Arial" charset="0"/>
                <a:ea typeface="ＭＳ Ｐゴシック" charset="0"/>
              </a:rPr>
              <a:t>illegal trials proved Him innocent (18:</a:t>
            </a:r>
            <a:r>
              <a:rPr lang="en-US" altLang="ja-JP" sz="4000" b="1" dirty="0" smtClean="0">
                <a:latin typeface="Arial" charset="0"/>
                <a:ea typeface="ＭＳ Ｐゴシック" charset="0"/>
              </a:rPr>
              <a:t>12–19</a:t>
            </a:r>
            <a:r>
              <a:rPr lang="en-US" altLang="ja-JP" sz="4000" b="1" dirty="0">
                <a:latin typeface="Arial" charset="0"/>
                <a:ea typeface="ＭＳ Ｐゴシック" charset="0"/>
              </a:rPr>
              <a:t>:16a).</a:t>
            </a:r>
            <a:endParaRPr lang="en-US" sz="4000" dirty="0">
              <a:latin typeface="Arial" charset="0"/>
              <a:ea typeface="ＭＳ Ｐゴシック" charset="0"/>
            </a:endParaRPr>
          </a:p>
        </p:txBody>
      </p:sp>
      <p:pic>
        <p:nvPicPr>
          <p:cNvPr id="174082" name="Picture 5" descr="Gamali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03900" y="0"/>
            <a:ext cx="3340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6129" name="Picture 5" descr="Trial Before Anna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3"/>
          <p:cNvSpPr txBox="1">
            <a:spLocks noChangeArrowheads="1"/>
          </p:cNvSpPr>
          <p:nvPr/>
        </p:nvSpPr>
        <p:spPr bwMode="auto">
          <a:xfrm>
            <a:off x="3694113" y="1484313"/>
            <a:ext cx="5486400" cy="4530725"/>
          </a:xfrm>
          <a:prstGeom prst="rect">
            <a:avLst/>
          </a:prstGeom>
          <a:noFill/>
          <a:ln>
            <a:noFill/>
          </a:ln>
          <a:effectLs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No longer high priest</a:t>
            </a:r>
          </a:p>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At night</a:t>
            </a:r>
          </a:p>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In a home</a:t>
            </a:r>
          </a:p>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No witnesses</a:t>
            </a:r>
          </a:p>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No actual charge</a:t>
            </a:r>
          </a:p>
          <a:p>
            <a:pPr eaLnBrk="1" hangingPunct="1">
              <a:spcBef>
                <a:spcPct val="20000"/>
              </a:spcBef>
              <a:buClr>
                <a:srgbClr val="FFFFCC"/>
              </a:buClr>
              <a:buSzPct val="60000"/>
              <a:buFont typeface="Wingdings" charset="0"/>
              <a:buChar char="n"/>
              <a:defRPr/>
            </a:pPr>
            <a:r>
              <a:rPr lang="en-US" sz="3200" b="1" dirty="0" smtClean="0">
                <a:solidFill>
                  <a:srgbClr val="FFFFFF"/>
                </a:solidFill>
                <a:effectLst>
                  <a:outerShdw blurRad="50800" dist="101600" dir="2700000" algn="tl" rotWithShape="0">
                    <a:srgbClr val="000000">
                      <a:alpha val="96000"/>
                    </a:srgbClr>
                  </a:outerShdw>
                </a:effectLst>
                <a:latin typeface="Verdana" charset="0"/>
              </a:rPr>
              <a:t>Violence</a:t>
            </a:r>
          </a:p>
        </p:txBody>
      </p:sp>
      <p:sp>
        <p:nvSpPr>
          <p:cNvPr id="80898" name="Rectangle 2"/>
          <p:cNvSpPr>
            <a:spLocks noGrp="1" noChangeArrowheads="1"/>
          </p:cNvSpPr>
          <p:nvPr>
            <p:ph type="title"/>
          </p:nvPr>
        </p:nvSpPr>
        <p:spPr>
          <a:effectLst>
            <a:outerShdw blurRad="63500" dist="107763" dir="2700000" algn="ctr" rotWithShape="0">
              <a:srgbClr val="000000">
                <a:alpha val="74998"/>
              </a:srgbClr>
            </a:outerShdw>
          </a:effectLst>
        </p:spPr>
        <p:txBody>
          <a:bodyPr/>
          <a:lstStyle/>
          <a:p>
            <a:pPr eaLnBrk="1" hangingPunct="1">
              <a:defRPr/>
            </a:pPr>
            <a:r>
              <a:rPr lang="en-US" b="1">
                <a:latin typeface="Arial" charset="0"/>
                <a:ea typeface="ＭＳ Ｐゴシック" charset="0"/>
              </a:rPr>
              <a:t>The Jewish Trials: Annas</a:t>
            </a:r>
            <a:endParaRPr lang="en-US">
              <a:latin typeface="Arial" charset="0"/>
              <a:ea typeface="ＭＳ Ｐゴシック" charset="0"/>
            </a:endParaRPr>
          </a:p>
        </p:txBody>
      </p:sp>
      <p:sp>
        <p:nvSpPr>
          <p:cNvPr id="80903" name="Text Box 7"/>
          <p:cNvSpPr txBox="1">
            <a:spLocks noChangeArrowheads="1"/>
          </p:cNvSpPr>
          <p:nvPr/>
        </p:nvSpPr>
        <p:spPr bwMode="auto">
          <a:xfrm rot="-1669184">
            <a:off x="2581275" y="1600200"/>
            <a:ext cx="16621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80904" name="Text Box 8"/>
          <p:cNvSpPr txBox="1">
            <a:spLocks noChangeArrowheads="1"/>
          </p:cNvSpPr>
          <p:nvPr/>
        </p:nvSpPr>
        <p:spPr bwMode="auto">
          <a:xfrm rot="-1669184">
            <a:off x="2581275" y="2165350"/>
            <a:ext cx="16621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80905" name="Text Box 9"/>
          <p:cNvSpPr txBox="1">
            <a:spLocks noChangeArrowheads="1"/>
          </p:cNvSpPr>
          <p:nvPr/>
        </p:nvSpPr>
        <p:spPr bwMode="auto">
          <a:xfrm rot="-1669184">
            <a:off x="2505075" y="2728913"/>
            <a:ext cx="1662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80906" name="Text Box 10"/>
          <p:cNvSpPr txBox="1">
            <a:spLocks noChangeArrowheads="1"/>
          </p:cNvSpPr>
          <p:nvPr/>
        </p:nvSpPr>
        <p:spPr bwMode="auto">
          <a:xfrm rot="-1669184">
            <a:off x="2428875" y="3292475"/>
            <a:ext cx="16621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80907" name="Text Box 11"/>
          <p:cNvSpPr txBox="1">
            <a:spLocks noChangeArrowheads="1"/>
          </p:cNvSpPr>
          <p:nvPr/>
        </p:nvSpPr>
        <p:spPr bwMode="auto">
          <a:xfrm rot="-1669184">
            <a:off x="2428875" y="3856038"/>
            <a:ext cx="1662113"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
        <p:nvSpPr>
          <p:cNvPr id="80908" name="Text Box 12"/>
          <p:cNvSpPr txBox="1">
            <a:spLocks noChangeArrowheads="1"/>
          </p:cNvSpPr>
          <p:nvPr/>
        </p:nvSpPr>
        <p:spPr bwMode="auto">
          <a:xfrm rot="-1669184">
            <a:off x="2352675" y="4419600"/>
            <a:ext cx="1662113"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a:solidFill>
                  <a:srgbClr val="FF0000"/>
                </a:solidFill>
                <a:latin typeface="Impact" charset="0"/>
              </a:rPr>
              <a:t>Illegal</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90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090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090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1">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0906"/>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xEl>
                                              <p:pRg st="4" end="4"/>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09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1">
                                            <p:txEl>
                                              <p:pRg st="5" end="5"/>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advAuto="3000"/>
      <p:bldP spid="80903" grpId="0"/>
      <p:bldP spid="80904" grpId="0"/>
      <p:bldP spid="80905" grpId="0"/>
      <p:bldP spid="80906" grpId="0"/>
      <p:bldP spid="80907" grpId="0"/>
      <p:bldP spid="80908" grpId="0"/>
    </p:bldLst>
  </p:timing>
</p:sld>
</file>

<file path=ppt/theme/theme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ヒラギノ角ゴ Pro W3" pitchFamily="-112" charset="-128"/>
            <a:cs typeface="ヒラギノ角ゴ Pro W3"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4889</TotalTime>
  <Words>2876</Words>
  <Application>Microsoft Macintosh PowerPoint</Application>
  <PresentationFormat>On-screen Show (4:3)</PresentationFormat>
  <Paragraphs>371</Paragraphs>
  <Slides>65</Slides>
  <Notes>63</Notes>
  <HiddenSlides>1</HiddenSlides>
  <MMClips>1</MMClips>
  <ScaleCrop>false</ScaleCrop>
  <HeadingPairs>
    <vt:vector size="4" baseType="variant">
      <vt:variant>
        <vt:lpstr>Theme</vt:lpstr>
      </vt:variant>
      <vt:variant>
        <vt:i4>15</vt:i4>
      </vt:variant>
      <vt:variant>
        <vt:lpstr>Slide Titles</vt:lpstr>
      </vt:variant>
      <vt:variant>
        <vt:i4>65</vt:i4>
      </vt:variant>
    </vt:vector>
  </HeadingPairs>
  <TitlesOfParts>
    <vt:vector size="80" baseType="lpstr">
      <vt:lpstr>Slit</vt:lpstr>
      <vt:lpstr>Default Design</vt:lpstr>
      <vt:lpstr>Office Theme</vt:lpstr>
      <vt:lpstr>1_Slit</vt:lpstr>
      <vt:lpstr>2_Blank Presentation</vt:lpstr>
      <vt:lpstr>1_Beam</vt:lpstr>
      <vt:lpstr>3_Slit</vt:lpstr>
      <vt:lpstr>Beam</vt:lpstr>
      <vt:lpstr>Globe</vt:lpstr>
      <vt:lpstr>2_Slit</vt:lpstr>
      <vt:lpstr>4_Slit</vt:lpstr>
      <vt:lpstr>5_Slit</vt:lpstr>
      <vt:lpstr>6_Slit</vt:lpstr>
      <vt:lpstr>7_Slit</vt:lpstr>
      <vt:lpstr>Orbit</vt:lpstr>
      <vt:lpstr>He Died for You!</vt:lpstr>
      <vt:lpstr>Love</vt:lpstr>
      <vt:lpstr>Just Go With It</vt:lpstr>
      <vt:lpstr>Just Go With It</vt:lpstr>
      <vt:lpstr>JOHN 15:13</vt:lpstr>
      <vt:lpstr>He Died for You!</vt:lpstr>
      <vt:lpstr>Jesus controlled His own arrest (John 18:1-11).</vt:lpstr>
      <vt:lpstr>Jesus' illegal trials proved Him innocent (18:12–19:16a).</vt:lpstr>
      <vt:lpstr>The Jewish Trials: Annas</vt:lpstr>
      <vt:lpstr>The Illegal Trial by Caiaphas</vt:lpstr>
      <vt:lpstr>The Roman Trials</vt:lpstr>
      <vt:lpstr>Three Roman Mockeries</vt:lpstr>
      <vt:lpstr>Today: Jesus' death paid for our sin (19:16b-42)</vt:lpstr>
      <vt:lpstr>Two Movements</vt:lpstr>
      <vt:lpstr>I.  Christ fulfilled Scripture in his selfless death (19:16b-37). </vt:lpstr>
      <vt:lpstr>Carrying His Own Cross</vt:lpstr>
      <vt:lpstr>I.  Christ fulfilled Scripture in his selfless death (19:16b-37). </vt:lpstr>
      <vt:lpstr>Crucified Naked</vt:lpstr>
      <vt:lpstr>Jesus' Final Movements</vt:lpstr>
      <vt:lpstr>The Placard</vt:lpstr>
      <vt:lpstr>Gordon's Calvary</vt:lpstr>
      <vt:lpstr>Gordon's Calvary</vt:lpstr>
      <vt:lpstr>I.  Christ fulfilled Scripture in his selfless death (19:16b-37). </vt:lpstr>
      <vt:lpstr>5 Items to Divide</vt:lpstr>
      <vt:lpstr>"They divided my garments among themselves and threw dice for my clothing" (Ps. 22:18) </vt:lpstr>
      <vt:lpstr>I.  Christ fulfilled Scripture in his selfless death (19:16b-37). </vt:lpstr>
      <vt:lpstr>Care for His Mother Mary</vt:lpstr>
      <vt:lpstr>I.  Christ fulfilled Scripture in his selfless death (19:16b-37). </vt:lpstr>
      <vt:lpstr>"I am thirsty"  (19:28; cf. Psalm 22:15; 69:21)</vt:lpstr>
      <vt:lpstr>I.  Christ fulfilled Scripture in his selfless death (19:16b-37). </vt:lpstr>
      <vt:lpstr>The Heavy Debt of Sin</vt:lpstr>
      <vt:lpstr>The Debt of Sin</vt:lpstr>
      <vt:lpstr>"It is finished"</vt:lpstr>
      <vt:lpstr>I.  Christ fulfilled Scripture in his selfless death (19:16b-37). </vt:lpstr>
      <vt:lpstr>Why break the legs?</vt:lpstr>
      <vt:lpstr>Passover lambs were unblemished</vt:lpstr>
      <vt:lpstr>Passover lambs were roasted whole without any legs broken</vt:lpstr>
      <vt:lpstr>Passover lambs are still roasted whole without any legs broken</vt:lpstr>
      <vt:lpstr>Psalm 34:20 NLT</vt:lpstr>
      <vt:lpstr>Zech. 12:10 NLT</vt:lpstr>
      <vt:lpstr>"Blood &amp; Water"</vt:lpstr>
      <vt:lpstr>"(This report is from an eyewitness giving an accurate account. He speaks the truth so that you also can believe.)" (19:35 NLT)</vt:lpstr>
      <vt:lpstr>I.  Christ fulfilled Scripture in his selfless death (19:16b-37). </vt:lpstr>
      <vt:lpstr>II. Christ's burial proved he was truly dead (19:38-42).</vt:lpstr>
      <vt:lpstr>Joseph of Arimathea</vt:lpstr>
      <vt:lpstr>33 Kilos of Spices</vt:lpstr>
      <vt:lpstr>Closing the Tomb</vt:lpstr>
      <vt:lpstr>Why was a tomb burial vital?</vt:lpstr>
      <vt:lpstr>Hinnom Valley</vt:lpstr>
      <vt:lpstr>Joseph &amp; Nicodemus</vt:lpstr>
      <vt:lpstr>He was truly dead</vt:lpstr>
      <vt:lpstr>He Died for You!</vt:lpstr>
      <vt:lpstr>Main Idea</vt:lpstr>
      <vt:lpstr>I.  Christ fulfilled Scripture in his selfless death (19:16b-37). </vt:lpstr>
      <vt:lpstr>II. Christ's burial proved he was truly dead (19:38-42).</vt:lpstr>
      <vt:lpstr>To End All Wars</vt:lpstr>
      <vt:lpstr>To End All Wars</vt:lpstr>
      <vt:lpstr>Golgotha, in The Church of the Holy Sepulcher</vt:lpstr>
      <vt:lpstr>Golgotha, in The Church of the Holy Sepulcher</vt:lpstr>
      <vt:lpstr>Golgotha, in The Church of the Holy Sepulcher</vt:lpstr>
      <vt:lpstr>Who crucified Jesus?</vt:lpstr>
      <vt:lpstr>It is Finished</vt:lpstr>
      <vt:lpstr>Cross Too Heavy?</vt:lpstr>
      <vt:lpstr>Black</vt:lpstr>
      <vt:lpstr>NT Preaching link at BibleStudyDownloads.org</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So Good About Good Friday?</dc:title>
  <dc:creator>Rick Griffith</dc:creator>
  <cp:lastModifiedBy>Rick Griffith</cp:lastModifiedBy>
  <cp:revision>253</cp:revision>
  <cp:lastPrinted>2004-04-09T06:18:36Z</cp:lastPrinted>
  <dcterms:created xsi:type="dcterms:W3CDTF">2003-04-14T09:00:56Z</dcterms:created>
  <dcterms:modified xsi:type="dcterms:W3CDTF">2017-07-09T13:12:14Z</dcterms:modified>
</cp:coreProperties>
</file>